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4" r:id="rId4"/>
  </p:sldMasterIdLst>
  <p:notesMasterIdLst>
    <p:notesMasterId r:id="rId7"/>
  </p:notesMasterIdLst>
  <p:handoutMasterIdLst>
    <p:handoutMasterId r:id="rId8"/>
  </p:handoutMasterIdLst>
  <p:sldIdLst>
    <p:sldId id="285" r:id="rId5"/>
    <p:sldId id="276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C22213-B44E-91A7-7549-880203042E0E}" name="Joanna Sassen" initials="JS" userId="S::joanna.sassen@ptj.se::3e8b9b85-75a8-4f4b-9391-2908bd86e338" providerId="AD"/>
  <p188:author id="{E8A06E15-429A-B257-2CB4-B44B63859D0B}" name="Jesper Jarl" initials="JJ" userId="a4e8c25b74f3dd6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3346"/>
    <a:srgbClr val="176C93"/>
    <a:srgbClr val="E74165"/>
    <a:srgbClr val="842C5A"/>
    <a:srgbClr val="202E4C"/>
    <a:srgbClr val="600843"/>
    <a:srgbClr val="8C0E2E"/>
    <a:srgbClr val="B21637"/>
    <a:srgbClr val="A53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FD02C-A9BB-4445-A3CE-4E13DE9DC095}" v="3" dt="2024-04-22T12:49:41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3" autoAdjust="0"/>
    <p:restoredTop sz="93439" autoAdjust="0"/>
  </p:normalViewPr>
  <p:slideViewPr>
    <p:cSldViewPr snapToGrid="0">
      <p:cViewPr varScale="1">
        <p:scale>
          <a:sx n="127" d="100"/>
          <a:sy n="127" d="100"/>
        </p:scale>
        <p:origin x="180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Filson Pro" pitchFamily="50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2C811-62A2-41E9-A847-AEBE7BD9247B}" type="datetimeFigureOut">
              <a:rPr lang="sv-SE" smtClean="0">
                <a:latin typeface="Filson Pro" pitchFamily="50" charset="0"/>
              </a:rPr>
              <a:t>2024-04-22</a:t>
            </a:fld>
            <a:endParaRPr lang="sv-SE" dirty="0">
              <a:latin typeface="Filson Pro" pitchFamily="50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Filson Pro" pitchFamily="50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2C6C2-AB32-47EF-932E-5F9114D1FFA7}" type="slidenum">
              <a:rPr lang="sv-SE" smtClean="0">
                <a:latin typeface="Filson Pro" pitchFamily="50" charset="0"/>
              </a:rPr>
              <a:t>‹#›</a:t>
            </a:fld>
            <a:endParaRPr lang="sv-SE" dirty="0">
              <a:latin typeface="Filson 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8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ilson Pro" pitchFamily="50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ilson Pro" pitchFamily="50" charset="0"/>
              </a:defRPr>
            </a:lvl1pPr>
          </a:lstStyle>
          <a:p>
            <a:fld id="{7B15B3FA-2887-4D0D-91D9-5EADE67F0A94}" type="datetimeFigureOut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ilson Pro" pitchFamily="50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ilson Pro" pitchFamily="50" charset="0"/>
              </a:defRPr>
            </a:lvl1pPr>
          </a:lstStyle>
          <a:p>
            <a:fld id="{C680A59C-88DF-42B1-9198-9DE121B11B5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713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ilson Pro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ilson Pro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ilson Pro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ilson Pro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ilson Pro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3" Type="http://schemas.openxmlformats.org/officeDocument/2006/relationships/image" Target="../media/image28.sv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Relationship Id="rId14" Type="http://schemas.openxmlformats.org/officeDocument/2006/relationships/image" Target="../media/image6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.sv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omslag Illustr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A6E80D3D-1E22-877B-A29E-E3DC8E9F5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90" b="3749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5" name="Bild 4">
            <a:extLst>
              <a:ext uri="{FF2B5EF4-FFF2-40B4-BE49-F238E27FC236}">
                <a16:creationId xmlns:a16="http://schemas.microsoft.com/office/drawing/2014/main" id="{EDEC9A66-02C2-A9A2-2798-735C20688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1" t="-1048" r="-3044" b="26864"/>
          <a:stretch/>
        </p:blipFill>
        <p:spPr>
          <a:xfrm>
            <a:off x="6400800" y="2159148"/>
            <a:ext cx="2808173" cy="4704193"/>
          </a:xfrm>
          <a:prstGeom prst="rect">
            <a:avLst/>
          </a:prstGeom>
        </p:spPr>
      </p:pic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95E6287-C7AB-A58E-7DCC-C44F5B0D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EA8AB43-7FC0-9C5C-44D2-1584AB74D60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7366E49-188A-B022-EDFC-1A0337C0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4" y="6268357"/>
            <a:ext cx="3942670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B1CA3AD-7486-1610-FA4A-8FBFC8979B38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omslagsbild. Det finns fler omslagsbilder som representerar andra delar av koncernens verksamhet. Använd layoutfliken för att byta bild.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FBD84AD6-92C4-3FAC-C022-EE1AE90DF4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1" y="1844674"/>
            <a:ext cx="5539242" cy="1787359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huvudrubrik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770B6FD6-DEDE-6D94-D7FB-1C266BEE8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1" y="3900361"/>
            <a:ext cx="5539242" cy="1651780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lägga till en kontextuell mening som beskriver presentationen.</a:t>
            </a:r>
          </a:p>
        </p:txBody>
      </p:sp>
      <p:pic>
        <p:nvPicPr>
          <p:cNvPr id="7" name="Platshållare för innehåll 9">
            <a:extLst>
              <a:ext uri="{FF2B5EF4-FFF2-40B4-BE49-F238E27FC236}">
                <a16:creationId xmlns:a16="http://schemas.microsoft.com/office/drawing/2014/main" id="{196FBC2C-9235-E877-0E90-28BEB514F2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2" r="242"/>
          <a:stretch/>
        </p:blipFill>
        <p:spPr>
          <a:xfrm>
            <a:off x="435426" y="678021"/>
            <a:ext cx="3119438" cy="491010"/>
          </a:xfrm>
          <a:prstGeom prst="rect">
            <a:avLst/>
          </a:prstGeom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F5F233E9-F2FF-9470-426B-BDF4E71319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4"/>
          <a:stretch/>
        </p:blipFill>
        <p:spPr>
          <a:xfrm>
            <a:off x="9208884" y="1979721"/>
            <a:ext cx="2983026" cy="4880949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417D812D-FC1A-48ED-60A2-2710679BCE8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7279">
            <a:off x="5774744" y="1170210"/>
            <a:ext cx="1757647" cy="1521578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578B0B47-618B-161C-925C-78C3F036800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4248">
            <a:off x="7708367" y="308300"/>
            <a:ext cx="1110234" cy="1230451"/>
          </a:xfrm>
          <a:prstGeom prst="rect">
            <a:avLst/>
          </a:prstGeom>
        </p:spPr>
      </p:pic>
      <p:pic>
        <p:nvPicPr>
          <p:cNvPr id="16" name="Bild 12">
            <a:extLst>
              <a:ext uri="{FF2B5EF4-FFF2-40B4-BE49-F238E27FC236}">
                <a16:creationId xmlns:a16="http://schemas.microsoft.com/office/drawing/2014/main" id="{4E2AC830-6760-6CC8-EA2C-69C6A3C2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08522">
            <a:off x="10361934" y="291386"/>
            <a:ext cx="1223852" cy="1155202"/>
          </a:xfrm>
          <a:prstGeom prst="rect">
            <a:avLst/>
          </a:prstGeom>
        </p:spPr>
      </p:pic>
      <p:pic>
        <p:nvPicPr>
          <p:cNvPr id="2" name="Bild 13">
            <a:extLst>
              <a:ext uri="{FF2B5EF4-FFF2-40B4-BE49-F238E27FC236}">
                <a16:creationId xmlns:a16="http://schemas.microsoft.com/office/drawing/2014/main" id="{4E96189C-E3F2-8E24-686C-3938F7FB9F7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28911">
            <a:off x="11174629" y="1895652"/>
            <a:ext cx="638854" cy="80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0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Fyra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5135A46-FD22-3108-BBA6-92BBB3C82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6BFCD6E5-CE94-74B1-1313-D690257781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69021" y="404312"/>
            <a:ext cx="5631543" cy="3509766"/>
          </a:xfrm>
          <a:prstGeom prst="roundRect">
            <a:avLst>
              <a:gd name="adj" fmla="val 9185"/>
            </a:avLst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98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91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>
                <a:tab pos="2330450" algn="l"/>
              </a:tabLst>
            </a:pPr>
            <a:r>
              <a:rPr lang="sv-SE" dirty="0"/>
              <a:t>Klicka här för att lägga till text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6169021" y="4158948"/>
            <a:ext cx="5631543" cy="18848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360000" rIns="36000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69875" lvl="0" indent="-269875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>
                <a:tab pos="2330450" algn="l"/>
              </a:tabLst>
            </a:pPr>
            <a:r>
              <a:rPr lang="sv-SE" dirty="0"/>
              <a:t>Klicka här för att lägga till text</a:t>
            </a:r>
          </a:p>
        </p:txBody>
      </p:sp>
      <p:sp>
        <p:nvSpPr>
          <p:cNvPr id="16" name="Platshållare för bildnummer 5">
            <a:extLst>
              <a:ext uri="{FF2B5EF4-FFF2-40B4-BE49-F238E27FC236}">
                <a16:creationId xmlns:a16="http://schemas.microsoft.com/office/drawing/2014/main" id="{716A380B-BDB5-2F89-283D-16B7A239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datum 3">
            <a:extLst>
              <a:ext uri="{FF2B5EF4-FFF2-40B4-BE49-F238E27FC236}">
                <a16:creationId xmlns:a16="http://schemas.microsoft.com/office/drawing/2014/main" id="{00EE79CD-8B24-0914-54E4-2EC3EE4AF8F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025705D8-0820-0D1F-820F-947786B7F5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20" name="Bild 19">
            <a:extLst>
              <a:ext uri="{FF2B5EF4-FFF2-40B4-BE49-F238E27FC236}">
                <a16:creationId xmlns:a16="http://schemas.microsoft.com/office/drawing/2014/main" id="{AE575E7F-284B-C2B2-A998-E2388A87F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22" name="Rubrik 1">
            <a:extLst>
              <a:ext uri="{FF2B5EF4-FFF2-40B4-BE49-F238E27FC236}">
                <a16:creationId xmlns:a16="http://schemas.microsoft.com/office/drawing/2014/main" id="{DE5BABFA-0909-4410-84A8-204F3A2F3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04312"/>
            <a:ext cx="5365751" cy="2122487"/>
          </a:xfrm>
          <a:prstGeom prst="roundRect">
            <a:avLst>
              <a:gd name="adj" fmla="val 14565"/>
            </a:avLst>
          </a:prstGeom>
          <a:solidFill>
            <a:schemeClr val="accent3"/>
          </a:solidFill>
        </p:spPr>
        <p:txBody>
          <a:bodyPr lIns="360000" rIns="36000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2330450" algn="l"/>
              </a:tabLst>
              <a:defRPr lang="sv-SE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dirty="0"/>
              <a:t>Klicka här för att lägga till text</a:t>
            </a:r>
          </a:p>
        </p:txBody>
      </p:sp>
      <p:sp>
        <p:nvSpPr>
          <p:cNvPr id="23" name="Platshållare för text 6">
            <a:extLst>
              <a:ext uri="{FF2B5EF4-FFF2-40B4-BE49-F238E27FC236}">
                <a16:creationId xmlns:a16="http://schemas.microsoft.com/office/drawing/2014/main" id="{E6B8ADE7-694F-5E60-8520-5AABAB354C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2" y="2771669"/>
            <a:ext cx="5365752" cy="3251817"/>
          </a:xfrm>
          <a:prstGeom prst="roundRect">
            <a:avLst>
              <a:gd name="adj" fmla="val 10151"/>
            </a:avLst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sv-SE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>
                <a:tab pos="2330450" algn="l"/>
              </a:tabLst>
              <a:defRPr/>
            </a:pPr>
            <a:r>
              <a:rPr lang="sv-SE" dirty="0"/>
              <a:t>Klicka här för att lägga till text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A477956-8E0D-1BA8-AD23-077EF07AC923}"/>
              </a:ext>
            </a:extLst>
          </p:cNvPr>
          <p:cNvSpPr txBox="1"/>
          <p:nvPr userDrawn="1"/>
        </p:nvSpPr>
        <p:spPr>
          <a:xfrm>
            <a:off x="689910" y="-1511491"/>
            <a:ext cx="10812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00"/>
                </a:highlight>
              </a:rPr>
              <a:t>Den här bilden innehåller 4 innehållspunkter. Om du skapat en presentation med rubrik, underrubrik och två kolumner med text så kommer respektive innehåll hamna i rutorna.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00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00FF"/>
                </a:highlight>
              </a:rPr>
              <a:t>OBS!</a:t>
            </a:r>
            <a:r>
              <a:rPr lang="sv-SE" baseline="0" dirty="0">
                <a:highlight>
                  <a:srgbClr val="FF00FF"/>
                </a:highlight>
              </a:rPr>
              <a:t> Blocken är animerade som standard.</a:t>
            </a:r>
            <a:endParaRPr lang="sv-SE" dirty="0">
              <a:highlight>
                <a:srgbClr val="FF00FF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0228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Sex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5135A46-FD22-3108-BBA6-92BBB3C82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6BFCD6E5-CE94-74B1-1313-D690257781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444" y="4158948"/>
            <a:ext cx="5365752" cy="1864539"/>
          </a:xfrm>
          <a:prstGeom prst="roundRect">
            <a:avLst>
              <a:gd name="adj" fmla="val 13970"/>
            </a:avLst>
          </a:prstGeom>
          <a:solidFill>
            <a:schemeClr val="accent3"/>
          </a:solidFill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24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98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91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>
                <a:tab pos="2330450" algn="l"/>
              </a:tabLst>
            </a:pPr>
            <a:r>
              <a:rPr lang="sv-SE" dirty="0"/>
              <a:t>Klicka här för att lägga till text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6096001" y="404312"/>
            <a:ext cx="5545138" cy="2929903"/>
          </a:xfrm>
          <a:prstGeom prst="roundRect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69875" lvl="0" indent="-269875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>
                <a:tab pos="2330450" algn="l"/>
              </a:tabLst>
            </a:pPr>
            <a:r>
              <a:rPr lang="sv-SE" dirty="0"/>
              <a:t>Klicka här för att lägga till text</a:t>
            </a:r>
          </a:p>
        </p:txBody>
      </p:sp>
      <p:sp>
        <p:nvSpPr>
          <p:cNvPr id="16" name="Platshållare för bildnummer 5">
            <a:extLst>
              <a:ext uri="{FF2B5EF4-FFF2-40B4-BE49-F238E27FC236}">
                <a16:creationId xmlns:a16="http://schemas.microsoft.com/office/drawing/2014/main" id="{716A380B-BDB5-2F89-283D-16B7A239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datum 3">
            <a:extLst>
              <a:ext uri="{FF2B5EF4-FFF2-40B4-BE49-F238E27FC236}">
                <a16:creationId xmlns:a16="http://schemas.microsoft.com/office/drawing/2014/main" id="{00EE79CD-8B24-0914-54E4-2EC3EE4AF8F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025705D8-0820-0D1F-820F-947786B7F5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20" name="Bild 19">
            <a:extLst>
              <a:ext uri="{FF2B5EF4-FFF2-40B4-BE49-F238E27FC236}">
                <a16:creationId xmlns:a16="http://schemas.microsoft.com/office/drawing/2014/main" id="{AE575E7F-284B-C2B2-A998-E2388A87F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22" name="Rubrik 1">
            <a:extLst>
              <a:ext uri="{FF2B5EF4-FFF2-40B4-BE49-F238E27FC236}">
                <a16:creationId xmlns:a16="http://schemas.microsoft.com/office/drawing/2014/main" id="{DE5BABFA-0909-4410-84A8-204F3A2F3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04312"/>
            <a:ext cx="5365751" cy="2122487"/>
          </a:xfrm>
          <a:prstGeom prst="roundRect">
            <a:avLst>
              <a:gd name="adj" fmla="val 14565"/>
            </a:avLst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2330450" algn="l"/>
              </a:tabLst>
              <a:defRPr lang="sv-SE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571500" lvl="0" indent="-5715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dirty="0"/>
              <a:t>Klicka här för att lägga till text</a:t>
            </a:r>
          </a:p>
        </p:txBody>
      </p:sp>
      <p:sp>
        <p:nvSpPr>
          <p:cNvPr id="23" name="Platshållare för text 6">
            <a:extLst>
              <a:ext uri="{FF2B5EF4-FFF2-40B4-BE49-F238E27FC236}">
                <a16:creationId xmlns:a16="http://schemas.microsoft.com/office/drawing/2014/main" id="{E6B8ADE7-694F-5E60-8520-5AABAB354C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2" y="2771669"/>
            <a:ext cx="5365752" cy="1142409"/>
          </a:xfrm>
          <a:prstGeom prst="roundRect">
            <a:avLst>
              <a:gd name="adj" fmla="val 25769"/>
            </a:avLst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sv-SE" sz="36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Endast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rad text!</a:t>
            </a:r>
            <a:endParaRPr lang="sv-SE" dirty="0"/>
          </a:p>
        </p:txBody>
      </p:sp>
      <p:sp>
        <p:nvSpPr>
          <p:cNvPr id="2" name="Platshållare för text 6">
            <a:extLst>
              <a:ext uri="{FF2B5EF4-FFF2-40B4-BE49-F238E27FC236}">
                <a16:creationId xmlns:a16="http://schemas.microsoft.com/office/drawing/2014/main" id="{65DA227F-BB3C-6554-2B19-492A0FCF21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5999" y="3579085"/>
            <a:ext cx="5545137" cy="1142409"/>
          </a:xfrm>
          <a:prstGeom prst="roundRect">
            <a:avLst>
              <a:gd name="adj" fmla="val 25769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sv-SE" sz="40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Endast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rad text!</a:t>
            </a:r>
            <a:endParaRPr lang="sv-SE" dirty="0"/>
          </a:p>
        </p:txBody>
      </p:sp>
      <p:sp>
        <p:nvSpPr>
          <p:cNvPr id="3" name="Platshållare för text 6">
            <a:extLst>
              <a:ext uri="{FF2B5EF4-FFF2-40B4-BE49-F238E27FC236}">
                <a16:creationId xmlns:a16="http://schemas.microsoft.com/office/drawing/2014/main" id="{FD0F6E38-047D-9A26-CB08-44D0869F59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8" y="4923722"/>
            <a:ext cx="5545137" cy="1099766"/>
          </a:xfrm>
          <a:prstGeom prst="roundRect">
            <a:avLst>
              <a:gd name="adj" fmla="val 25769"/>
            </a:avLst>
          </a:prstGeom>
          <a:solidFill>
            <a:schemeClr val="accent5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sv-SE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>
                <a:tab pos="2330450" algn="l"/>
              </a:tabLst>
              <a:defRPr/>
            </a:pPr>
            <a:r>
              <a:rPr lang="sv-SE" dirty="0"/>
              <a:t>Klicka här för att lägga till text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B3BA719-FA77-B0E5-C39E-FD3F4BD921BE}"/>
              </a:ext>
            </a:extLst>
          </p:cNvPr>
          <p:cNvSpPr txBox="1"/>
          <p:nvPr userDrawn="1"/>
        </p:nvSpPr>
        <p:spPr>
          <a:xfrm>
            <a:off x="582652" y="-1797613"/>
            <a:ext cx="10812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8080"/>
                </a:highlight>
              </a:rPr>
              <a:t>Den här bilden innehåller 6 innehållspunkter. Om du skapat en presentation med rubrik, underrubrik och två kolumner med text så kommer respektive innehåll hamna i rutorna i löpande ordning. De två sista rutorna får du addera innehåll till manuellt.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00808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0000"/>
                </a:highlight>
              </a:rPr>
              <a:t>OBS!</a:t>
            </a:r>
            <a:r>
              <a:rPr lang="sv-SE" baseline="0" dirty="0">
                <a:highlight>
                  <a:srgbClr val="FF0000"/>
                </a:highlight>
              </a:rPr>
              <a:t> Blocken är animerade som standard.</a:t>
            </a:r>
            <a:endParaRPr lang="sv-SE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5338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omslag H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8AF65CA-60A3-4732-BE22-0659A3CFB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" b="139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937DC02-753D-EC70-61E1-BA59D0F792CD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omslagsbild. Det finns fler omslagsbilder som representerar andra delar av koncernens verksamhet. Använd layoutfliken för att byta bild.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E20F1452-B64E-60F9-0E33-8A498E1753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27" y="678021"/>
            <a:ext cx="3119438" cy="488632"/>
          </a:xfrm>
          <a:prstGeom prst="rect">
            <a:avLst/>
          </a:prstGeom>
        </p:spPr>
      </p:pic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3C2BB3E3-2B4C-A4A3-9AC6-C92E77EE7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8CFD5BEC-7840-F802-92C7-D9FB10F8D57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B999C17A-A9C6-98DA-647A-AB637C3D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D6B6F224-0957-F7B3-1AF3-B6FF5F7805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1" y="1844674"/>
            <a:ext cx="5539242" cy="1787359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huvudrubrik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43B01768-41EE-48E7-B9ED-5FBD1589DF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1" y="3900361"/>
            <a:ext cx="5539242" cy="1651780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lägga till en underrubrik eller en kontextuell mening som beskriver presentationen.</a:t>
            </a:r>
          </a:p>
        </p:txBody>
      </p:sp>
    </p:spTree>
    <p:extLst>
      <p:ext uri="{BB962C8B-B14F-4D97-AF65-F5344CB8AC3E}">
        <p14:creationId xmlns:p14="http://schemas.microsoft.com/office/powerpoint/2010/main" val="4291424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omslag H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4E0BCBC-FBDF-30CE-1B39-78423DCCF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31"/>
          <a:stretch/>
        </p:blipFill>
        <p:spPr>
          <a:xfrm flipH="1">
            <a:off x="-1" y="0"/>
            <a:ext cx="544827" cy="6858000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DACF8A47-5C92-D4FF-C807-6E9CD13559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7"/>
          <a:stretch/>
        </p:blipFill>
        <p:spPr>
          <a:xfrm>
            <a:off x="522705" y="0"/>
            <a:ext cx="11669295" cy="6858000"/>
          </a:xfrm>
          <a:prstGeom prst="rect">
            <a:avLst/>
          </a:prstGeom>
        </p:spPr>
      </p:pic>
      <p:pic>
        <p:nvPicPr>
          <p:cNvPr id="24" name="Bild 23">
            <a:extLst>
              <a:ext uri="{FF2B5EF4-FFF2-40B4-BE49-F238E27FC236}">
                <a16:creationId xmlns:a16="http://schemas.microsoft.com/office/drawing/2014/main" id="{0F1178DD-82CC-D8DA-7EA5-74AB33A1CF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27" y="678021"/>
            <a:ext cx="3119438" cy="48863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27D6B34-FB49-036A-291D-84712C436224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omslagsbild. Det finns fler omslagsbilder som representerar andra delar av koncernens verksamhet. Använd layoutfliken för att byta bild.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8592464-BE9E-DDAF-5523-D3B175600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8AE99299-E6F2-7BA4-8F91-C574837FA74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58248558-7352-F73C-CB3D-0B66B0CF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11F417D2-8ADB-071A-9581-4938752E6A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1" y="1844674"/>
            <a:ext cx="5539242" cy="1787359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huvudrubrik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0DECB3D7-6182-7A22-1FFB-F1E7699FEE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1" y="3900361"/>
            <a:ext cx="5539242" cy="1651780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lägga till en underrubrik eller en kontextuell mening som beskriver presentationen.</a:t>
            </a:r>
          </a:p>
        </p:txBody>
      </p:sp>
    </p:spTree>
    <p:extLst>
      <p:ext uri="{BB962C8B-B14F-4D97-AF65-F5344CB8AC3E}">
        <p14:creationId xmlns:p14="http://schemas.microsoft.com/office/powerpoint/2010/main" val="1293352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omslag T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person, klädsel, Människoansikte, vägg&#10;&#10;Automatiskt genererad beskrivning">
            <a:extLst>
              <a:ext uri="{FF2B5EF4-FFF2-40B4-BE49-F238E27FC236}">
                <a16:creationId xmlns:a16="http://schemas.microsoft.com/office/drawing/2014/main" id="{5C71F732-6135-84B3-0BCE-F8C4F6C9C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6" b="10799"/>
          <a:stretch/>
        </p:blipFill>
        <p:spPr>
          <a:xfrm>
            <a:off x="-1" y="-9525"/>
            <a:ext cx="12192001" cy="686752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2C6199A-18FC-A65D-A724-68C5694FDAFE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omslagsbild. Det finns fler omslagsbilder som representerar andra delar av koncernens verksamhet. Använd layoutfliken för att byta bild.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655A9EE7-7510-5843-9D41-F3020A86CE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27" y="678021"/>
            <a:ext cx="3119438" cy="488632"/>
          </a:xfrm>
          <a:prstGeom prst="rect">
            <a:avLst/>
          </a:prstGeom>
        </p:spPr>
      </p:pic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C42E176-4586-93CF-D9B6-0FA7CF7B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0AB96C4-14AA-0EFE-41FD-4B50251FBDF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F250A782-D4FB-56D3-4364-FBEF3D6D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23C57584-1985-2606-3C38-9E9E20BE68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1" y="1844674"/>
            <a:ext cx="5539242" cy="1787359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huvudrubrik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310B64F8-90E1-4B2E-ADFB-5E94FCB77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1" y="3900361"/>
            <a:ext cx="5539242" cy="1651780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lägga till en underrubrik eller en kontextuell mening som beskriver presentationen.</a:t>
            </a:r>
          </a:p>
        </p:txBody>
      </p:sp>
    </p:spTree>
    <p:extLst>
      <p:ext uri="{BB962C8B-B14F-4D97-AF65-F5344CB8AC3E}">
        <p14:creationId xmlns:p14="http://schemas.microsoft.com/office/powerpoint/2010/main" val="702846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omslag T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4916A42-B627-97CB-D0E5-FAFAE65FE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4127FFE-9E85-0D22-E79D-02CEE178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2CB0D481-2C63-B0CE-C493-269758A220C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7821D2-EC03-1E5E-7806-00F5E0C8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0F91B05D-2685-063A-9194-076A7E0A2E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27" y="678021"/>
            <a:ext cx="3119438" cy="48863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8444677-EB2B-8E1C-70A9-C2B94497B6D5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omslagsbild. Det finns fler omslagsbilder som representerar andra delar av koncernens verksamhet. Använd layoutfliken för att byta bild.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38FDED2-7C6E-E31F-8BA5-1D722FD4AE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1" y="1844674"/>
            <a:ext cx="5539242" cy="1787359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huvudrubrik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2038BF00-187E-7E32-108A-D3025A263B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1" y="3900361"/>
            <a:ext cx="5539242" cy="1651780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lägga till en underrubrik eller en kontextuell mening som beskriver presentationen.</a:t>
            </a:r>
          </a:p>
        </p:txBody>
      </p:sp>
    </p:spTree>
    <p:extLst>
      <p:ext uri="{BB962C8B-B14F-4D97-AF65-F5344CB8AC3E}">
        <p14:creationId xmlns:p14="http://schemas.microsoft.com/office/powerpoint/2010/main" val="3416665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omslag TV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E741DA73-5B49-A669-5B89-A68FF99528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B2B676C0-13EE-7F13-C345-674BF3E9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datum 3">
            <a:extLst>
              <a:ext uri="{FF2B5EF4-FFF2-40B4-BE49-F238E27FC236}">
                <a16:creationId xmlns:a16="http://schemas.microsoft.com/office/drawing/2014/main" id="{E6E4DC80-64B7-E8A4-5179-2F999820E28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21" name="Platshållare för sidfot 4">
            <a:extLst>
              <a:ext uri="{FF2B5EF4-FFF2-40B4-BE49-F238E27FC236}">
                <a16:creationId xmlns:a16="http://schemas.microsoft.com/office/drawing/2014/main" id="{7E2F5F61-A62B-4C96-9B93-1ADAF22B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26" name="Bild 25">
            <a:extLst>
              <a:ext uri="{FF2B5EF4-FFF2-40B4-BE49-F238E27FC236}">
                <a16:creationId xmlns:a16="http://schemas.microsoft.com/office/drawing/2014/main" id="{358DBBE4-523F-8DC0-7290-1F8B60CC61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27" y="678021"/>
            <a:ext cx="3119438" cy="48863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8B1311F-CAC9-0094-4AAE-458DCDBEE55C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omslagsbild. Det finns fler omslagsbilder som representerar andra delar av koncernens verksamhet. Använd layoutfliken för att byta bild.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2A072C-92C1-0AA8-2E10-FBE93C14CB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1" y="1844674"/>
            <a:ext cx="5539242" cy="1787359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huvudrubrik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EFC1602C-BFCC-129D-9515-A32D51AF7A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1" y="3900361"/>
            <a:ext cx="5539242" cy="1651780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lägga till en underrubrik eller en kontextuell mening som beskriver presentationen.</a:t>
            </a:r>
          </a:p>
        </p:txBody>
      </p:sp>
    </p:spTree>
    <p:extLst>
      <p:ext uri="{BB962C8B-B14F-4D97-AF65-F5344CB8AC3E}">
        <p14:creationId xmlns:p14="http://schemas.microsoft.com/office/powerpoint/2010/main" val="155270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omslag Konc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 descr="En bild som visar Människoansikte, person, klädsel, leende&#10;&#10;Automatiskt genererad beskrivning">
            <a:extLst>
              <a:ext uri="{FF2B5EF4-FFF2-40B4-BE49-F238E27FC236}">
                <a16:creationId xmlns:a16="http://schemas.microsoft.com/office/drawing/2014/main" id="{1C1C42E9-4E9F-C3DD-CFA2-502D85A59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9FC413F7-D5F0-F9D5-132A-3CD92127F7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27" y="678021"/>
            <a:ext cx="3119438" cy="488632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405B12A8-755C-28D0-71CB-3A5FEF909E59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omslagsbild. Det finns fler omslagsbilder som representerar andra delar av koncernens verksamhet. Använd layoutfliken för att byta bild.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0BABF38-FF8C-6208-5AA8-4F72C74B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B92D9CD8-C8C7-1180-AAFC-07F20FA119F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DB1873C1-3BD0-AFC6-12AD-04031492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AF8A3C51-DFA9-E38A-5778-0B206F36D5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1" y="1844674"/>
            <a:ext cx="5539242" cy="1787359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huvudrubrik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9A617C79-21F4-4543-7B36-277F57DAF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1" y="3900361"/>
            <a:ext cx="5539242" cy="1651780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lägga till en underrubrik eller en kontextuell mening som beskriver presentationen.</a:t>
            </a:r>
          </a:p>
        </p:txBody>
      </p:sp>
    </p:spTree>
    <p:extLst>
      <p:ext uri="{BB962C8B-B14F-4D97-AF65-F5344CB8AC3E}">
        <p14:creationId xmlns:p14="http://schemas.microsoft.com/office/powerpoint/2010/main" val="1570349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omslag Konc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7161DB0D-7FF8-1457-298F-94CD60D475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D27567C0-5838-3E89-EC66-FD0D01B389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27" y="678021"/>
            <a:ext cx="3119438" cy="48863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9CC3138-65F6-5B6B-A37B-1092196D752A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omslagsbild. Det finns fler omslagsbilder som representerar andra delar av koncernens verksamhet. Använd layoutfliken för att byta bild.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59512AEB-D761-511F-0464-F6B6F46A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93B86B4-2BF6-86B1-9C0C-AE54A67AD6E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A897797-468D-24F6-0F4A-5ADC1145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F3CFF2C9-C37E-529F-A67F-B8692A6FBA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1" y="1844674"/>
            <a:ext cx="5539242" cy="1787359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huvudrubrik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D2C9A076-F39B-1617-0CCF-800E1588DF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1" y="3900361"/>
            <a:ext cx="5539242" cy="1651780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lägga till en underrubrik eller en kontextuell mening som beskriver presentationen.</a:t>
            </a:r>
          </a:p>
        </p:txBody>
      </p:sp>
    </p:spTree>
    <p:extLst>
      <p:ext uri="{BB962C8B-B14F-4D97-AF65-F5344CB8AC3E}">
        <p14:creationId xmlns:p14="http://schemas.microsoft.com/office/powerpoint/2010/main" val="1806277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omslag Koncer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objekt 26">
            <a:extLst>
              <a:ext uri="{FF2B5EF4-FFF2-40B4-BE49-F238E27FC236}">
                <a16:creationId xmlns:a16="http://schemas.microsoft.com/office/drawing/2014/main" id="{FDCCBA73-1DA3-35E8-EA9A-507AB77869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"/>
            <a:ext cx="12191999" cy="6858002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FE224A9C-8D0E-BC93-4D83-3EC1F29E5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27" y="678021"/>
            <a:ext cx="3119438" cy="48863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0D1FA7C-ECD8-4B6C-EEEC-E868834E83EB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omslagsbild. Det finns fler omslagsbilder som representerar andra delar av koncernens verksamhet. Använd layoutfliken för att byta bild.</a:t>
            </a:r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FB950BF-2206-C919-23F3-D066548D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272EDFED-6C96-C99A-62E9-D7BCA16FC3E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75BB7569-0F54-6F7E-78E3-DD3FE089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C511E35-0360-368E-3C4A-EA1D7E4086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1" y="1844674"/>
            <a:ext cx="5539242" cy="1787359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huvudrubrik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A3F03FEF-1AAB-B318-B4DC-83C3F4530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1" y="3900361"/>
            <a:ext cx="5539242" cy="1651780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lägga till en underrubrik eller en kontextuell mening som beskriver presentationen.</a:t>
            </a:r>
          </a:p>
        </p:txBody>
      </p:sp>
    </p:spTree>
    <p:extLst>
      <p:ext uri="{BB962C8B-B14F-4D97-AF65-F5344CB8AC3E}">
        <p14:creationId xmlns:p14="http://schemas.microsoft.com/office/powerpoint/2010/main" val="418097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En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0AEE0B-8C4F-62DE-C098-15BC3734F3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77371" y="675672"/>
            <a:ext cx="11266185" cy="54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en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77371" y="1896389"/>
            <a:ext cx="11266185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9648D9C-81BE-C422-38CB-1A391A6F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3C99EA88-7383-8242-1E57-72B8AC3509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B15AE98-EA1C-878D-2209-EC3F3F20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3DB5CBC-A233-161B-4489-3E8AC106E0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3068D1B2-2253-EC62-9DB6-A27889F1AD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1437" y="1160905"/>
            <a:ext cx="11266185" cy="34778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lang="sv-SE" sz="2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ytterligare kontext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92F0B69-7541-2DE7-AC25-9A69D2ED73CD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</a:t>
            </a:r>
            <a:r>
              <a:rPr lang="sv-SE" dirty="0" err="1">
                <a:highlight>
                  <a:srgbClr val="FFFF00"/>
                </a:highlight>
              </a:rPr>
              <a:t>standardbild</a:t>
            </a:r>
            <a:r>
              <a:rPr lang="sv-SE" dirty="0">
                <a:highlight>
                  <a:srgbClr val="FFFF00"/>
                </a:highlight>
              </a:rPr>
              <a:t>. Denna bild finns i vit, grå, mörkblå och blå. Använd layoutfliken för att byta färg. Innehållet som du har skapat i denna mall formateras automatiskt till din valda färg.</a:t>
            </a:r>
          </a:p>
        </p:txBody>
      </p:sp>
    </p:spTree>
    <p:extLst>
      <p:ext uri="{BB962C8B-B14F-4D97-AF65-F5344CB8AC3E}">
        <p14:creationId xmlns:p14="http://schemas.microsoft.com/office/powerpoint/2010/main" val="3477642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omslag - Egen bild - Blå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E26B3B9-3540-FCEF-A18E-0FF4B51026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6300000" tIns="36000" rIns="72000"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sv-SE" noProof="0" dirty="0"/>
              <a:t> Klicka på ikonen för att infoga en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3C3A775D-04D2-00ED-FDFF-79B1E2E7B2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5916613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Filson Pro Book" pitchFamily="50" charset="0"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6613" y="6865810"/>
            <a:ext cx="36000" cy="3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sv-SE"/>
            </a:defPPr>
            <a:lvl1pPr marL="0" algn="ctr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7BB27EFD-0C67-2221-73A5-40583E58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9B4CF519-FCA4-8A97-B7F0-B72F7FEC8F1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1311104-9AA3-935E-A147-4667A27B28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1" y="1844674"/>
            <a:ext cx="5539242" cy="1787359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huvudrubrik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DE13C160-B70A-A118-6FAC-803191001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1" y="3900361"/>
            <a:ext cx="5539242" cy="1651780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lägga till en underrubrik eller en kontextuell mening som beskriver presentationen.</a:t>
            </a:r>
          </a:p>
        </p:txBody>
      </p:sp>
      <p:sp>
        <p:nvSpPr>
          <p:cNvPr id="18" name="Platshållare för text 12">
            <a:extLst>
              <a:ext uri="{FF2B5EF4-FFF2-40B4-BE49-F238E27FC236}">
                <a16:creationId xmlns:a16="http://schemas.microsoft.com/office/drawing/2014/main" id="{B444DBCB-2DA7-144E-C153-6D6FF3FFB1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633" y="678228"/>
            <a:ext cx="3119437" cy="4889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  <a:latin typeface="Filson Pro Book" pitchFamily="50" charset="0"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015B0CF-CB6A-081B-7532-96EB0C9F2800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omslagsbild </a:t>
            </a:r>
            <a:r>
              <a:rPr lang="sv-SE" dirty="0">
                <a:highlight>
                  <a:srgbClr val="FF00FF"/>
                </a:highlight>
              </a:rPr>
              <a:t>där du kan välja en egen bild</a:t>
            </a:r>
            <a:r>
              <a:rPr lang="sv-SE" dirty="0">
                <a:highlight>
                  <a:srgbClr val="FFFF00"/>
                </a:highlight>
              </a:rPr>
              <a:t>. Den här versionen har en ljus skugga på vänstra delen av mallen. Använd inte för mörka bilder då texten i denna bild är blå.</a:t>
            </a:r>
          </a:p>
        </p:txBody>
      </p:sp>
    </p:spTree>
    <p:extLst>
      <p:ext uri="{BB962C8B-B14F-4D97-AF65-F5344CB8AC3E}">
        <p14:creationId xmlns:p14="http://schemas.microsoft.com/office/powerpoint/2010/main" val="2345998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omslag - Egen bild -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E26B3B9-3540-FCEF-A18E-0FF4B51026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6300000" tIns="36000" rIns="72000"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sv-SE" noProof="0" dirty="0"/>
              <a:t> Klicka på ikonen för att infoga en bild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15DBD49E-AC23-A402-02CC-5C36D916AC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5916613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Filson Pro Book" pitchFamily="50" charset="0"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6613" y="6865810"/>
            <a:ext cx="36000" cy="3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sv-SE"/>
            </a:defPPr>
            <a:lvl1pPr marL="0" algn="ctr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7BB27EFD-0C67-2221-73A5-40583E58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9B4CF519-FCA4-8A97-B7F0-B72F7FEC8F1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1311104-9AA3-935E-A147-4667A27B28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1" y="1844674"/>
            <a:ext cx="5539242" cy="1787359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huvudrubrik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DE13C160-B70A-A118-6FAC-803191001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1" y="3900361"/>
            <a:ext cx="5539242" cy="1651780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lägga till en underrubrik eller en kontextuell mening som beskriver presentationen.</a:t>
            </a:r>
          </a:p>
        </p:txBody>
      </p:sp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F298BFD3-183E-61AA-1D5D-1AB1FC989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633" y="678228"/>
            <a:ext cx="3119437" cy="4889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  <a:latin typeface="Filson Pro Book" pitchFamily="50" charset="0"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950A208-EE99-6BBC-DE11-BADACA9F8812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omslagsbild </a:t>
            </a:r>
            <a:r>
              <a:rPr lang="sv-SE" dirty="0">
                <a:highlight>
                  <a:srgbClr val="FF00FF"/>
                </a:highlight>
              </a:rPr>
              <a:t>där du kan välja en egen bild</a:t>
            </a:r>
            <a:r>
              <a:rPr lang="sv-SE" dirty="0">
                <a:highlight>
                  <a:srgbClr val="FFFF00"/>
                </a:highlight>
              </a:rPr>
              <a:t>. Den här versionen har en mörk skugga på vänstra delen av mallen. Använd inte för ljusa bilder då texten i denna bild är vit.</a:t>
            </a:r>
          </a:p>
        </p:txBody>
      </p:sp>
    </p:spTree>
    <p:extLst>
      <p:ext uri="{BB962C8B-B14F-4D97-AF65-F5344CB8AC3E}">
        <p14:creationId xmlns:p14="http://schemas.microsoft.com/office/powerpoint/2010/main" val="2316146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 H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Medicinsk utrustning, medicinsk, rum, sjukvård&#10;&#10;Automatiskt genererad beskrivning">
            <a:extLst>
              <a:ext uri="{FF2B5EF4-FFF2-40B4-BE49-F238E27FC236}">
                <a16:creationId xmlns:a16="http://schemas.microsoft.com/office/drawing/2014/main" id="{FF9C7626-31FB-FC36-1C3E-9E5C66AF3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2703" cy="6858000"/>
          </a:xfrm>
          <a:prstGeom prst="rect">
            <a:avLst/>
          </a:prstGeom>
        </p:spPr>
      </p:pic>
      <p:sp>
        <p:nvSpPr>
          <p:cNvPr id="8" name="Rektangel 11">
            <a:extLst>
              <a:ext uri="{FF2B5EF4-FFF2-40B4-BE49-F238E27FC236}">
                <a16:creationId xmlns:a16="http://schemas.microsoft.com/office/drawing/2014/main" id="{C46BC9F3-36A5-D2DA-56F3-BC8FCF01B312}"/>
              </a:ext>
            </a:extLst>
          </p:cNvPr>
          <p:cNvSpPr/>
          <p:nvPr userDrawn="1"/>
        </p:nvSpPr>
        <p:spPr>
          <a:xfrm rot="10800000">
            <a:off x="-16" y="0"/>
            <a:ext cx="12192015" cy="6858000"/>
          </a:xfrm>
          <a:prstGeom prst="rect">
            <a:avLst/>
          </a:prstGeom>
          <a:gradFill>
            <a:gsLst>
              <a:gs pos="34000">
                <a:schemeClr val="accent1">
                  <a:alpha val="0"/>
                </a:schemeClr>
              </a:gs>
              <a:gs pos="8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DD06F110-B7F3-14CA-2888-6BEEF39A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878EE651-127E-352A-B2E1-F8BE6F6E915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5" name="Platshållare för sidfot 4">
            <a:extLst>
              <a:ext uri="{FF2B5EF4-FFF2-40B4-BE49-F238E27FC236}">
                <a16:creationId xmlns:a16="http://schemas.microsoft.com/office/drawing/2014/main" id="{4180D910-E639-D95A-CA32-1D34953C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16" name="Bild 15">
            <a:extLst>
              <a:ext uri="{FF2B5EF4-FFF2-40B4-BE49-F238E27FC236}">
                <a16:creationId xmlns:a16="http://schemas.microsoft.com/office/drawing/2014/main" id="{E69F34FA-69E4-4348-5480-3015562147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EFDB687-1D56-40FF-2CBE-2ABABEB3B632}"/>
              </a:ext>
            </a:extLst>
          </p:cNvPr>
          <p:cNvSpPr txBox="1"/>
          <p:nvPr userDrawn="1"/>
        </p:nvSpPr>
        <p:spPr>
          <a:xfrm>
            <a:off x="582652" y="-1458894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00"/>
                </a:highlight>
              </a:rPr>
              <a:t>Detta är en kapitelbild. Det finns fler kapitelbilder som representerar andra delar av koncernens verksamhet. Använd layoutfliken för att byta bild.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00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inte vill ha något budskap i den gula pratbubblan så ta bort den manuellt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CC106E4-C006-2CAA-1DFA-170B24E5FF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2" y="4309740"/>
            <a:ext cx="10338018" cy="110808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rubrik </a:t>
            </a:r>
            <a:br>
              <a:rPr lang="sv-SE" dirty="0"/>
            </a:br>
            <a:r>
              <a:rPr lang="sv-SE" dirty="0"/>
              <a:t>på max två rader.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8A3C764A-0F3C-295C-9BB2-9C47645D82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3" y="5556430"/>
            <a:ext cx="10338017" cy="337046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lägga till en kort underrubrik på max en rad.</a:t>
            </a:r>
          </a:p>
        </p:txBody>
      </p:sp>
      <p:sp>
        <p:nvSpPr>
          <p:cNvPr id="10" name="Platshållare för text 18">
            <a:extLst>
              <a:ext uri="{FF2B5EF4-FFF2-40B4-BE49-F238E27FC236}">
                <a16:creationId xmlns:a16="http://schemas.microsoft.com/office/drawing/2014/main" id="{8D97FC4E-921A-96A1-1587-1E1A40F895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041" y="2779734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ett budskap</a:t>
            </a:r>
          </a:p>
        </p:txBody>
      </p:sp>
    </p:spTree>
    <p:extLst>
      <p:ext uri="{BB962C8B-B14F-4D97-AF65-F5344CB8AC3E}">
        <p14:creationId xmlns:p14="http://schemas.microsoft.com/office/powerpoint/2010/main" val="2891530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 H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1">
            <a:extLst>
              <a:ext uri="{FF2B5EF4-FFF2-40B4-BE49-F238E27FC236}">
                <a16:creationId xmlns:a16="http://schemas.microsoft.com/office/drawing/2014/main" id="{DBFA2FE3-4659-4B5C-A9BD-64F7A2246E48}"/>
              </a:ext>
            </a:extLst>
          </p:cNvPr>
          <p:cNvSpPr/>
          <p:nvPr userDrawn="1"/>
        </p:nvSpPr>
        <p:spPr>
          <a:xfrm rot="10800000">
            <a:off x="-20" y="-2"/>
            <a:ext cx="12192015" cy="6857999"/>
          </a:xfrm>
          <a:prstGeom prst="rect">
            <a:avLst/>
          </a:prstGeom>
          <a:gradFill>
            <a:gsLst>
              <a:gs pos="34000">
                <a:schemeClr val="accent1">
                  <a:alpha val="0"/>
                </a:schemeClr>
              </a:gs>
              <a:gs pos="8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5C97944-99AA-6642-E78D-DC551E370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76" y="0"/>
            <a:ext cx="12158227" cy="6858000"/>
          </a:xfrm>
          <a:prstGeom prst="rect">
            <a:avLst/>
          </a:prstGeom>
        </p:spPr>
      </p:pic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89CD778F-8AF8-DD08-D7A8-6FEDCE35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E4B938B-7627-DE1D-E9B3-67AA3D670A3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4E283520-7E75-49B1-F438-7AED320C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E17467DB-C15E-4CB6-5AF9-5A638E54F6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8D5CE43-F3CF-FF58-5581-48E16500D153}"/>
              </a:ext>
            </a:extLst>
          </p:cNvPr>
          <p:cNvSpPr txBox="1"/>
          <p:nvPr userDrawn="1"/>
        </p:nvSpPr>
        <p:spPr>
          <a:xfrm>
            <a:off x="582652" y="-1458894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00"/>
                </a:highlight>
              </a:rPr>
              <a:t>Detta är en kapitelbild. Det finns fler kapitelbilder som representerar andra delar av koncernens verksamhet. Använd layoutfliken för att byta bild.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00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inte vill ha något budskap i den gula pratbubblan så ta bort den från din layout.</a:t>
            </a:r>
          </a:p>
        </p:txBody>
      </p: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C4E1E35A-5BD6-0868-2D9A-89D0DE8D7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041" y="2779734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ett budskap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92C2DF32-66F1-7565-5ACB-2728E8B0BE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2" y="4309740"/>
            <a:ext cx="10338018" cy="110808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rubrik </a:t>
            </a:r>
            <a:br>
              <a:rPr lang="sv-SE" dirty="0"/>
            </a:br>
            <a:r>
              <a:rPr lang="sv-SE" dirty="0"/>
              <a:t>på max två rader.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46B216E0-54B9-EEF5-33F9-05979EEC17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3" y="5556430"/>
            <a:ext cx="10338017" cy="337046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lägga till en kort underrubrik på max en rad.</a:t>
            </a:r>
          </a:p>
        </p:txBody>
      </p:sp>
    </p:spTree>
    <p:extLst>
      <p:ext uri="{BB962C8B-B14F-4D97-AF65-F5344CB8AC3E}">
        <p14:creationId xmlns:p14="http://schemas.microsoft.com/office/powerpoint/2010/main" val="2375126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 H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53C708A2-40F9-F88E-D83B-4F9C5AFE9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ktangel 11">
            <a:extLst>
              <a:ext uri="{FF2B5EF4-FFF2-40B4-BE49-F238E27FC236}">
                <a16:creationId xmlns:a16="http://schemas.microsoft.com/office/drawing/2014/main" id="{F29BCDA6-3258-CCFC-14AE-35B4174C2F6D}"/>
              </a:ext>
            </a:extLst>
          </p:cNvPr>
          <p:cNvSpPr/>
          <p:nvPr userDrawn="1"/>
        </p:nvSpPr>
        <p:spPr>
          <a:xfrm rot="10800000">
            <a:off x="-24" y="-3"/>
            <a:ext cx="12192015" cy="6858001"/>
          </a:xfrm>
          <a:prstGeom prst="rect">
            <a:avLst/>
          </a:prstGeom>
          <a:gradFill>
            <a:gsLst>
              <a:gs pos="34000">
                <a:schemeClr val="accent1">
                  <a:alpha val="0"/>
                </a:schemeClr>
              </a:gs>
              <a:gs pos="8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6871B8F7-8273-25C9-DE24-E9D1EE26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E264CFCC-92BB-E7EA-6AB2-B7A2FE44549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4C025014-FE9C-1A25-92BC-A869C192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605ED44-E360-9BA5-5CDE-20D654F06C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A8191B9-35E9-B9C4-4669-B87B285482DE}"/>
              </a:ext>
            </a:extLst>
          </p:cNvPr>
          <p:cNvSpPr txBox="1"/>
          <p:nvPr userDrawn="1"/>
        </p:nvSpPr>
        <p:spPr>
          <a:xfrm>
            <a:off x="582652" y="-1458894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00"/>
                </a:highlight>
              </a:rPr>
              <a:t>Detta är en kapitelbild. Det finns fler kapitelbilder som representerar andra delar av koncernens verksamhet. Använd layoutfliken för att byta bild.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00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inte vill ha något budskap i den gula pratbubblan så ta bort den från din layout.</a:t>
            </a:r>
          </a:p>
        </p:txBody>
      </p:sp>
      <p:sp>
        <p:nvSpPr>
          <p:cNvPr id="12" name="Platshållare för text 18">
            <a:extLst>
              <a:ext uri="{FF2B5EF4-FFF2-40B4-BE49-F238E27FC236}">
                <a16:creationId xmlns:a16="http://schemas.microsoft.com/office/drawing/2014/main" id="{9EBAC943-4D8F-0130-6373-BAED7811F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041" y="2779734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ett budskap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2219DE19-CC3C-5EC1-382F-BC36D987FC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2" y="4309740"/>
            <a:ext cx="10338018" cy="110808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rubrik </a:t>
            </a:r>
            <a:br>
              <a:rPr lang="sv-SE" dirty="0"/>
            </a:br>
            <a:r>
              <a:rPr lang="sv-SE" dirty="0"/>
              <a:t>på max två rader.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7FDB2989-F109-F0F9-F69F-C004F0AFA4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3" y="5556430"/>
            <a:ext cx="10338017" cy="337046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lägga till en kort underrubrik på max en rad.</a:t>
            </a:r>
          </a:p>
        </p:txBody>
      </p:sp>
    </p:spTree>
    <p:extLst>
      <p:ext uri="{BB962C8B-B14F-4D97-AF65-F5344CB8AC3E}">
        <p14:creationId xmlns:p14="http://schemas.microsoft.com/office/powerpoint/2010/main" val="2221537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 H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7C08063C-98D6-190D-D40F-3ED63C0B0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" y="0"/>
            <a:ext cx="12192000" cy="68580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562EA3FC-0648-6F19-19ED-090AFA808E24}"/>
              </a:ext>
            </a:extLst>
          </p:cNvPr>
          <p:cNvSpPr/>
          <p:nvPr userDrawn="1"/>
        </p:nvSpPr>
        <p:spPr>
          <a:xfrm rot="10800000">
            <a:off x="-24" y="-3"/>
            <a:ext cx="12192015" cy="6858001"/>
          </a:xfrm>
          <a:prstGeom prst="rect">
            <a:avLst/>
          </a:prstGeom>
          <a:gradFill>
            <a:gsLst>
              <a:gs pos="34000">
                <a:schemeClr val="accent1">
                  <a:alpha val="0"/>
                </a:schemeClr>
              </a:gs>
              <a:gs pos="8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47B34EB6-EFA3-1586-7925-4DD07072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45E0483A-7128-366F-3457-17171D68A1F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030B084-F835-3340-1487-202638F6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1E978C1A-21C5-36BB-20FB-0819AD326D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129382A-D86A-CBF5-0746-68B53BD8E481}"/>
              </a:ext>
            </a:extLst>
          </p:cNvPr>
          <p:cNvSpPr txBox="1"/>
          <p:nvPr userDrawn="1"/>
        </p:nvSpPr>
        <p:spPr>
          <a:xfrm>
            <a:off x="582652" y="-1458894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00"/>
                </a:highlight>
              </a:rPr>
              <a:t>Detta är en kapitelbild. Det finns fler kapitelbilder som representerar andra delar av koncernens verksamhet. Använd layoutfliken för att byta bild.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00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inte vill ha något budskap i den gula pratbubblan så ta bort den från din layout.</a:t>
            </a:r>
          </a:p>
        </p:txBody>
      </p:sp>
      <p:sp>
        <p:nvSpPr>
          <p:cNvPr id="13" name="Platshållare för text 18">
            <a:extLst>
              <a:ext uri="{FF2B5EF4-FFF2-40B4-BE49-F238E27FC236}">
                <a16:creationId xmlns:a16="http://schemas.microsoft.com/office/drawing/2014/main" id="{4F0EA8BD-F0F4-0A8F-DBBF-C42DD947F7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041" y="2779734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ett budskap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B55F3BEE-4360-61F3-3C14-4629FEA3A3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2" y="4309740"/>
            <a:ext cx="10338018" cy="110808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rubrik </a:t>
            </a:r>
            <a:br>
              <a:rPr lang="sv-SE" dirty="0"/>
            </a:br>
            <a:r>
              <a:rPr lang="sv-SE" dirty="0"/>
              <a:t>på max två rader.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A9CC877E-8D15-4C4D-F753-9991BF2634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3" y="5556430"/>
            <a:ext cx="10338017" cy="337046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lägga till en kort underrubrik på max en rad.</a:t>
            </a:r>
          </a:p>
        </p:txBody>
      </p:sp>
    </p:spTree>
    <p:extLst>
      <p:ext uri="{BB962C8B-B14F-4D97-AF65-F5344CB8AC3E}">
        <p14:creationId xmlns:p14="http://schemas.microsoft.com/office/powerpoint/2010/main" val="762738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 T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FA00EEE7-21DD-15DA-385B-D084565A7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"/>
            <a:ext cx="12191994" cy="6857997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E40C1D4A-AF54-A3F6-3925-FA6B12AA60C7}"/>
              </a:ext>
            </a:extLst>
          </p:cNvPr>
          <p:cNvSpPr/>
          <p:nvPr userDrawn="1"/>
        </p:nvSpPr>
        <p:spPr>
          <a:xfrm rot="10800000">
            <a:off x="-24" y="-1"/>
            <a:ext cx="12192015" cy="6857999"/>
          </a:xfrm>
          <a:prstGeom prst="rect">
            <a:avLst/>
          </a:prstGeom>
          <a:gradFill>
            <a:gsLst>
              <a:gs pos="34000">
                <a:schemeClr val="accent1">
                  <a:alpha val="0"/>
                </a:schemeClr>
              </a:gs>
              <a:gs pos="8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21DB8BD4-4688-7D42-7F9D-09511A59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403FD8C6-FD73-C11E-7CFF-C9D3AD3263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F31B8B5F-2CEA-EDE9-3704-5B9F2863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29D8EB49-E976-DDD8-16F5-79B1DF45A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BC38FF7-C943-1D58-67A4-943D006478D4}"/>
              </a:ext>
            </a:extLst>
          </p:cNvPr>
          <p:cNvSpPr txBox="1"/>
          <p:nvPr userDrawn="1"/>
        </p:nvSpPr>
        <p:spPr>
          <a:xfrm>
            <a:off x="582652" y="-1458894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00"/>
                </a:highlight>
              </a:rPr>
              <a:t>Detta är en kapitelbild. Det finns fler kapitelbilder som representerar andra delar av koncernens verksamhet. Använd layoutfliken för att byta bild.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00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inte vill ha något budskap i den gula pratbubblan så ta bort den från din layout.</a:t>
            </a:r>
          </a:p>
        </p:txBody>
      </p:sp>
      <p:sp>
        <p:nvSpPr>
          <p:cNvPr id="13" name="Platshållare för text 18">
            <a:extLst>
              <a:ext uri="{FF2B5EF4-FFF2-40B4-BE49-F238E27FC236}">
                <a16:creationId xmlns:a16="http://schemas.microsoft.com/office/drawing/2014/main" id="{76F1E65E-DF6D-01B2-21E6-D96F2F74C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041" y="2779734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ett budskap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274F85AB-1960-C06E-7250-C7519D8D3C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2" y="4309740"/>
            <a:ext cx="10338018" cy="110808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rubrik </a:t>
            </a:r>
            <a:br>
              <a:rPr lang="sv-SE" dirty="0"/>
            </a:br>
            <a:r>
              <a:rPr lang="sv-SE" dirty="0"/>
              <a:t>på max två rader.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A946D35C-5C74-7303-42EB-E706D404D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3" y="5556430"/>
            <a:ext cx="10338017" cy="337046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lägga till en kort underrubrik på max en rad.</a:t>
            </a:r>
          </a:p>
        </p:txBody>
      </p:sp>
    </p:spTree>
    <p:extLst>
      <p:ext uri="{BB962C8B-B14F-4D97-AF65-F5344CB8AC3E}">
        <p14:creationId xmlns:p14="http://schemas.microsoft.com/office/powerpoint/2010/main" val="35006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 T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erson, Människoansikte, klädsel, inomhus&#10;&#10;Automatiskt genererad beskrivning">
            <a:extLst>
              <a:ext uri="{FF2B5EF4-FFF2-40B4-BE49-F238E27FC236}">
                <a16:creationId xmlns:a16="http://schemas.microsoft.com/office/drawing/2014/main" id="{D00A3175-4D83-F744-3A12-C6BE2A711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" y="0"/>
            <a:ext cx="12208926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AC434FE8-6F73-45E7-7DDE-0124EB151B48}"/>
              </a:ext>
            </a:extLst>
          </p:cNvPr>
          <p:cNvSpPr/>
          <p:nvPr userDrawn="1"/>
        </p:nvSpPr>
        <p:spPr>
          <a:xfrm rot="10800000">
            <a:off x="-25" y="-4"/>
            <a:ext cx="12192015" cy="6858002"/>
          </a:xfrm>
          <a:prstGeom prst="rect">
            <a:avLst/>
          </a:prstGeom>
          <a:gradFill>
            <a:gsLst>
              <a:gs pos="34000">
                <a:schemeClr val="accent1">
                  <a:alpha val="0"/>
                </a:schemeClr>
              </a:gs>
              <a:gs pos="8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90A7F624-E6FA-3639-FE1E-B8DE5A14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60D17DA-D0BD-0EA2-E77C-0ECB542424E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F1A43090-F415-A860-CBFB-EF75E1E9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8D5AF1AC-1924-9020-A854-68A520EC49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B17F271-DCF2-7700-D89F-A89F5B889F13}"/>
              </a:ext>
            </a:extLst>
          </p:cNvPr>
          <p:cNvSpPr txBox="1"/>
          <p:nvPr userDrawn="1"/>
        </p:nvSpPr>
        <p:spPr>
          <a:xfrm>
            <a:off x="582652" y="-1458894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00"/>
                </a:highlight>
              </a:rPr>
              <a:t>Detta är en kapitelbild. Det finns fler kapitelbilder som representerar andra delar av koncernens verksamhet. Använd layoutfliken för att byta bild.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00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inte vill ha något budskap i den gula pratbubblan så ta bort den från din layout.</a:t>
            </a:r>
          </a:p>
        </p:txBody>
      </p:sp>
      <p:sp>
        <p:nvSpPr>
          <p:cNvPr id="12" name="Platshållare för text 18">
            <a:extLst>
              <a:ext uri="{FF2B5EF4-FFF2-40B4-BE49-F238E27FC236}">
                <a16:creationId xmlns:a16="http://schemas.microsoft.com/office/drawing/2014/main" id="{BAEA56D5-9655-E0C9-1C9F-6180FFEA78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041" y="2779734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ett budskap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FEB5B605-9D26-2F71-60A8-2B2D10232A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2" y="4309740"/>
            <a:ext cx="10338018" cy="110808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rubrik </a:t>
            </a:r>
            <a:br>
              <a:rPr lang="sv-SE" dirty="0"/>
            </a:br>
            <a:r>
              <a:rPr lang="sv-SE" dirty="0"/>
              <a:t>på max två rader.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A5759F1-8485-5095-9682-29E3CF82FE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3" y="5556430"/>
            <a:ext cx="10338017" cy="337046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lägga till en kort underrubrik på max en rad.</a:t>
            </a:r>
          </a:p>
        </p:txBody>
      </p:sp>
    </p:spTree>
    <p:extLst>
      <p:ext uri="{BB962C8B-B14F-4D97-AF65-F5344CB8AC3E}">
        <p14:creationId xmlns:p14="http://schemas.microsoft.com/office/powerpoint/2010/main" val="1036882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 TV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klädsel, person, Människoansikte, inomhus&#10;&#10;Automatiskt genererad beskrivning">
            <a:extLst>
              <a:ext uri="{FF2B5EF4-FFF2-40B4-BE49-F238E27FC236}">
                <a16:creationId xmlns:a16="http://schemas.microsoft.com/office/drawing/2014/main" id="{D733C563-5038-3EE5-562C-2DF2DBBF2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" y="0"/>
            <a:ext cx="12208927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4860D7D3-B252-2136-96DE-1E6847807A7A}"/>
              </a:ext>
            </a:extLst>
          </p:cNvPr>
          <p:cNvSpPr/>
          <p:nvPr userDrawn="1"/>
        </p:nvSpPr>
        <p:spPr>
          <a:xfrm rot="10800000">
            <a:off x="-26" y="-5"/>
            <a:ext cx="12192015" cy="6858001"/>
          </a:xfrm>
          <a:prstGeom prst="rect">
            <a:avLst/>
          </a:prstGeom>
          <a:gradFill>
            <a:gsLst>
              <a:gs pos="34000">
                <a:schemeClr val="accent1">
                  <a:alpha val="0"/>
                </a:schemeClr>
              </a:gs>
              <a:gs pos="8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045267D6-8F62-02E0-5ADF-5F900A2C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43EF2D23-D6F1-DEBC-CC1B-B0BCF035940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F1BFB42-C384-E685-25AD-CD35F5AA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F147EED5-EEB5-0FFB-FE3D-C8C147238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EBD48F-3BAC-2E09-7A07-04749FC0E514}"/>
              </a:ext>
            </a:extLst>
          </p:cNvPr>
          <p:cNvSpPr txBox="1"/>
          <p:nvPr userDrawn="1"/>
        </p:nvSpPr>
        <p:spPr>
          <a:xfrm>
            <a:off x="582652" y="-1458894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00"/>
                </a:highlight>
              </a:rPr>
              <a:t>Detta är en kapitelbild. Det finns fler kapitelbilder som representerar andra delar av koncernens verksamhet. Använd layoutfliken för att byta bild.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00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inte vill ha något budskap i den gula pratbubblan så ta bort den från din layout.</a:t>
            </a:r>
          </a:p>
        </p:txBody>
      </p:sp>
      <p:sp>
        <p:nvSpPr>
          <p:cNvPr id="13" name="Platshållare för text 18">
            <a:extLst>
              <a:ext uri="{FF2B5EF4-FFF2-40B4-BE49-F238E27FC236}">
                <a16:creationId xmlns:a16="http://schemas.microsoft.com/office/drawing/2014/main" id="{B9625C1D-9E46-F9E7-6E15-468057A783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041" y="2779734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ett budskap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21C6CBC1-7B8C-5D8F-7065-B02200EF15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2" y="4309740"/>
            <a:ext cx="10338018" cy="110808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rubrik </a:t>
            </a:r>
            <a:br>
              <a:rPr lang="sv-SE" dirty="0"/>
            </a:br>
            <a:r>
              <a:rPr lang="sv-SE" dirty="0"/>
              <a:t>på max två rader.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CCCDC985-4FA3-BCDB-54C2-1D6EE3A2A6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3" y="5556430"/>
            <a:ext cx="10338017" cy="337046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lägga till en kort underrubrik på max en rad.</a:t>
            </a:r>
          </a:p>
        </p:txBody>
      </p:sp>
    </p:spTree>
    <p:extLst>
      <p:ext uri="{BB962C8B-B14F-4D97-AF65-F5344CB8AC3E}">
        <p14:creationId xmlns:p14="http://schemas.microsoft.com/office/powerpoint/2010/main" val="740026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 TV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person, Medicinsk utrustning, sjukvård, medicinsk&#10;&#10;Automatiskt genererad beskrivning">
            <a:extLst>
              <a:ext uri="{FF2B5EF4-FFF2-40B4-BE49-F238E27FC236}">
                <a16:creationId xmlns:a16="http://schemas.microsoft.com/office/drawing/2014/main" id="{7A8AE241-C921-685E-70D4-BD3DF5F62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" y="0"/>
            <a:ext cx="12208921" cy="6858000"/>
          </a:xfrm>
          <a:prstGeom prst="rect">
            <a:avLst/>
          </a:prstGeom>
        </p:spPr>
      </p:pic>
      <p:sp>
        <p:nvSpPr>
          <p:cNvPr id="11" name="Rektangel 11">
            <a:extLst>
              <a:ext uri="{FF2B5EF4-FFF2-40B4-BE49-F238E27FC236}">
                <a16:creationId xmlns:a16="http://schemas.microsoft.com/office/drawing/2014/main" id="{3F9D07CB-DE53-4773-C130-5AFB798C236C}"/>
              </a:ext>
            </a:extLst>
          </p:cNvPr>
          <p:cNvSpPr/>
          <p:nvPr userDrawn="1"/>
        </p:nvSpPr>
        <p:spPr>
          <a:xfrm rot="10800000">
            <a:off x="-20" y="0"/>
            <a:ext cx="12192015" cy="6858000"/>
          </a:xfrm>
          <a:prstGeom prst="rect">
            <a:avLst/>
          </a:prstGeom>
          <a:gradFill>
            <a:gsLst>
              <a:gs pos="34000">
                <a:schemeClr val="accent1">
                  <a:alpha val="0"/>
                </a:schemeClr>
              </a:gs>
              <a:gs pos="8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64F96C8B-5057-FF41-C8EA-F1CAC0CC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9C1D8A4-528E-F67E-483A-9D4B5C08B5E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CDD79FA7-FD92-3A46-C0D2-DFC3F517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3F323BCE-72CB-29E4-672A-E8EDB72880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C54841B-AACC-DB3B-8DFE-7462B70B93E1}"/>
              </a:ext>
            </a:extLst>
          </p:cNvPr>
          <p:cNvSpPr txBox="1"/>
          <p:nvPr userDrawn="1"/>
        </p:nvSpPr>
        <p:spPr>
          <a:xfrm>
            <a:off x="582652" y="-1458894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00"/>
                </a:highlight>
              </a:rPr>
              <a:t>Detta är en kapitelbild. Det finns fler kapitelbilder som representerar andra delar av koncernens verksamhet. Använd layoutfliken för att byta bild.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00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inte vill ha något budskap i den gula pratbubblan så ta bort den från din layout.</a:t>
            </a:r>
          </a:p>
        </p:txBody>
      </p: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1B008FC2-E762-1D0A-2D48-2039D8E0E5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041" y="2779734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ett budskap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BADC99C9-E7EB-7B04-3D51-271B73C567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2" y="4309740"/>
            <a:ext cx="10338018" cy="110808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rubrik </a:t>
            </a:r>
            <a:br>
              <a:rPr lang="sv-SE" dirty="0"/>
            </a:br>
            <a:r>
              <a:rPr lang="sv-SE" dirty="0"/>
              <a:t>på max två rader.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332A1D1F-EA36-0DCC-A8B9-FF0CCB97C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3" y="5556430"/>
            <a:ext cx="10338017" cy="337046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lägga till en kort underrubrik på max en rad.</a:t>
            </a:r>
          </a:p>
        </p:txBody>
      </p:sp>
    </p:spTree>
    <p:extLst>
      <p:ext uri="{BB962C8B-B14F-4D97-AF65-F5344CB8AC3E}">
        <p14:creationId xmlns:p14="http://schemas.microsoft.com/office/powerpoint/2010/main" val="297813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omslag H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A6E80D3D-1E22-877B-A29E-E3DC8E9F5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"/>
          <a:stretch/>
        </p:blipFill>
        <p:spPr>
          <a:xfrm>
            <a:off x="-1" y="0"/>
            <a:ext cx="12192000" cy="687990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1B3811E-A950-B9B5-9C8B-F5BF65658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100000">
                <a:schemeClr val="tx2">
                  <a:alpha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67" dirty="0" err="1">
              <a:cs typeface="Arial" panose="020B0604020202020204" pitchFamily="34" charset="0"/>
            </a:endParaRPr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95E6287-C7AB-A58E-7DCC-C44F5B0D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EA8AB43-7FC0-9C5C-44D2-1584AB74D60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7366E49-188A-B022-EDFC-1A0337C0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9737411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B1CA3AD-7486-1610-FA4A-8FBFC8979B38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omslagsbild. Det finns fler omslagsbilder som representerar andra delar av koncernens verksamhet. Använd layoutfliken för att byta bild.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FBD84AD6-92C4-3FAC-C022-EE1AE90DF4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1" y="1844674"/>
            <a:ext cx="5539242" cy="1787359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huvudrubrik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770B6FD6-DEDE-6D94-D7FB-1C266BEE8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1" y="3900361"/>
            <a:ext cx="5539242" cy="1651780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lägga till en kontextuell mening som beskriver presentationen.</a:t>
            </a:r>
          </a:p>
        </p:txBody>
      </p:sp>
      <p:pic>
        <p:nvPicPr>
          <p:cNvPr id="7" name="Platshållare för innehåll 9">
            <a:extLst>
              <a:ext uri="{FF2B5EF4-FFF2-40B4-BE49-F238E27FC236}">
                <a16:creationId xmlns:a16="http://schemas.microsoft.com/office/drawing/2014/main" id="{196FBC2C-9235-E877-0E90-28BEB514F2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2" r="242"/>
          <a:stretch/>
        </p:blipFill>
        <p:spPr>
          <a:xfrm>
            <a:off x="435426" y="678021"/>
            <a:ext cx="3119438" cy="49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1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 Konc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115EDD2-C097-18EF-DBE3-D61069889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9" name="Rektangel 11">
            <a:extLst>
              <a:ext uri="{FF2B5EF4-FFF2-40B4-BE49-F238E27FC236}">
                <a16:creationId xmlns:a16="http://schemas.microsoft.com/office/drawing/2014/main" id="{279C4F11-F62E-123C-62E2-E0D0757A97E8}"/>
              </a:ext>
            </a:extLst>
          </p:cNvPr>
          <p:cNvSpPr/>
          <p:nvPr userDrawn="1"/>
        </p:nvSpPr>
        <p:spPr>
          <a:xfrm rot="10800000">
            <a:off x="-22" y="0"/>
            <a:ext cx="12192015" cy="6858000"/>
          </a:xfrm>
          <a:prstGeom prst="rect">
            <a:avLst/>
          </a:prstGeom>
          <a:gradFill>
            <a:gsLst>
              <a:gs pos="34000">
                <a:schemeClr val="accent1">
                  <a:alpha val="0"/>
                </a:schemeClr>
              </a:gs>
              <a:gs pos="8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816C3BD8-4F3C-7A2D-2D2A-7D3EF46E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AFD96E6-520A-EC21-5825-17B146A06FE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349B3D-3C41-60FA-02C8-D13985B6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3314EF95-2C78-B531-DDCC-B504E746F8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6DDC46B-77FE-C368-1600-E2A5AC98E5B3}"/>
              </a:ext>
            </a:extLst>
          </p:cNvPr>
          <p:cNvSpPr txBox="1"/>
          <p:nvPr userDrawn="1"/>
        </p:nvSpPr>
        <p:spPr>
          <a:xfrm>
            <a:off x="582652" y="-1458894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00"/>
                </a:highlight>
              </a:rPr>
              <a:t>Detta är en kapitelbild. Det finns fler kapitelbilder som representerar andra delar av koncernens verksamhet. Använd layoutfliken för att byta bild.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00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inte vill ha något budskap i den gula pratbubblan så ta bort den från din layout.</a:t>
            </a:r>
          </a:p>
        </p:txBody>
      </p:sp>
      <p:sp>
        <p:nvSpPr>
          <p:cNvPr id="12" name="Platshållare för text 18">
            <a:extLst>
              <a:ext uri="{FF2B5EF4-FFF2-40B4-BE49-F238E27FC236}">
                <a16:creationId xmlns:a16="http://schemas.microsoft.com/office/drawing/2014/main" id="{6CE23075-6692-9762-003A-5E3C9F99DD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041" y="2779734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ett budskap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A5E737B5-371E-6805-92C6-AB16C43058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2" y="4309740"/>
            <a:ext cx="10338018" cy="110808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rubrik </a:t>
            </a:r>
            <a:br>
              <a:rPr lang="sv-SE" dirty="0"/>
            </a:br>
            <a:r>
              <a:rPr lang="sv-SE" dirty="0"/>
              <a:t>på max två rader.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C7CF8BD-5179-5A1B-7BF3-F594829664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3" y="5556430"/>
            <a:ext cx="10338017" cy="337046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lägga till en kort underrubrik på max en rad.</a:t>
            </a:r>
          </a:p>
        </p:txBody>
      </p:sp>
    </p:spTree>
    <p:extLst>
      <p:ext uri="{BB962C8B-B14F-4D97-AF65-F5344CB8AC3E}">
        <p14:creationId xmlns:p14="http://schemas.microsoft.com/office/powerpoint/2010/main" val="130375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 Konc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erson, klädsel, Människoansikte, inomhus&#10;&#10;Automatiskt genererad beskrivning">
            <a:extLst>
              <a:ext uri="{FF2B5EF4-FFF2-40B4-BE49-F238E27FC236}">
                <a16:creationId xmlns:a16="http://schemas.microsoft.com/office/drawing/2014/main" id="{2F2820FC-7BFB-9280-9EBB-25DF0CA31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" y="0"/>
            <a:ext cx="12192015" cy="6858000"/>
          </a:xfrm>
          <a:prstGeom prst="rect">
            <a:avLst/>
          </a:prstGeom>
        </p:spPr>
      </p:pic>
      <p:sp>
        <p:nvSpPr>
          <p:cNvPr id="10" name="Rektangel 11">
            <a:extLst>
              <a:ext uri="{FF2B5EF4-FFF2-40B4-BE49-F238E27FC236}">
                <a16:creationId xmlns:a16="http://schemas.microsoft.com/office/drawing/2014/main" id="{CC345C9C-C7B5-6CA3-0120-DA76F21B93FE}"/>
              </a:ext>
            </a:extLst>
          </p:cNvPr>
          <p:cNvSpPr/>
          <p:nvPr userDrawn="1"/>
        </p:nvSpPr>
        <p:spPr>
          <a:xfrm rot="10800000">
            <a:off x="-18" y="0"/>
            <a:ext cx="12192015" cy="6858000"/>
          </a:xfrm>
          <a:prstGeom prst="rect">
            <a:avLst/>
          </a:prstGeom>
          <a:gradFill>
            <a:gsLst>
              <a:gs pos="34000">
                <a:schemeClr val="accent1">
                  <a:alpha val="0"/>
                </a:schemeClr>
              </a:gs>
              <a:gs pos="8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0CAA3BFD-1DCB-CF84-8D4D-E6C0CE13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9E1788C-5B69-92BC-89C9-828D3B6621C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D71FF2-AB40-20E5-3125-0C39AE3A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55594EB4-AC01-F713-53A5-A14955CC32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1028831-BCF3-2B31-6A28-5E0DE113665A}"/>
              </a:ext>
            </a:extLst>
          </p:cNvPr>
          <p:cNvSpPr txBox="1"/>
          <p:nvPr userDrawn="1"/>
        </p:nvSpPr>
        <p:spPr>
          <a:xfrm>
            <a:off x="582652" y="-1458894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00"/>
                </a:highlight>
              </a:rPr>
              <a:t>Detta är en kapitelbild. Det finns fler kapitelbilder som representerar andra delar av koncernens verksamhet. Använd layoutfliken för att byta bild.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00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inte vill ha något budskap i den gula pratbubblan så ta bort den från din layout.</a:t>
            </a:r>
          </a:p>
        </p:txBody>
      </p:sp>
      <p:sp>
        <p:nvSpPr>
          <p:cNvPr id="12" name="Platshållare för text 18">
            <a:extLst>
              <a:ext uri="{FF2B5EF4-FFF2-40B4-BE49-F238E27FC236}">
                <a16:creationId xmlns:a16="http://schemas.microsoft.com/office/drawing/2014/main" id="{B2FB8787-3ACB-23EA-9AEA-83CAC2BF79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041" y="2779734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ett budskap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40E51717-F5E0-D370-F30A-791EAD68F3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2" y="4309740"/>
            <a:ext cx="10338018" cy="110808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rubrik </a:t>
            </a:r>
            <a:br>
              <a:rPr lang="sv-SE" dirty="0"/>
            </a:br>
            <a:r>
              <a:rPr lang="sv-SE" dirty="0"/>
              <a:t>på max två rader.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04E68217-641D-A513-EE80-8416C932EB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3" y="5556430"/>
            <a:ext cx="10338017" cy="337046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lägga till en kort underrubrik på max en rad.</a:t>
            </a:r>
          </a:p>
        </p:txBody>
      </p:sp>
    </p:spTree>
    <p:extLst>
      <p:ext uri="{BB962C8B-B14F-4D97-AF65-F5344CB8AC3E}">
        <p14:creationId xmlns:p14="http://schemas.microsoft.com/office/powerpoint/2010/main" val="539114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 Koncer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990782E-E9A8-C726-5A97-D9927923AF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Rektangel 11">
            <a:extLst>
              <a:ext uri="{FF2B5EF4-FFF2-40B4-BE49-F238E27FC236}">
                <a16:creationId xmlns:a16="http://schemas.microsoft.com/office/drawing/2014/main" id="{4CFD1E30-378A-F27C-59EC-344AEE16101B}"/>
              </a:ext>
            </a:extLst>
          </p:cNvPr>
          <p:cNvSpPr/>
          <p:nvPr userDrawn="1"/>
        </p:nvSpPr>
        <p:spPr>
          <a:xfrm rot="10800000">
            <a:off x="-18" y="0"/>
            <a:ext cx="12192015" cy="6858000"/>
          </a:xfrm>
          <a:prstGeom prst="rect">
            <a:avLst/>
          </a:prstGeom>
          <a:gradFill>
            <a:gsLst>
              <a:gs pos="34000">
                <a:schemeClr val="accent1">
                  <a:alpha val="0"/>
                </a:schemeClr>
              </a:gs>
              <a:gs pos="8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58D18165-8456-B25F-875B-B5F0F644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0A2159EE-2C24-9AD9-D959-DEBA68BE762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96B72B-7617-3DFF-5BB1-9FA7261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41E6BC7F-014E-4EE6-DDF7-3BAD8B0033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984C88A-F556-F353-C388-884C7481ED9C}"/>
              </a:ext>
            </a:extLst>
          </p:cNvPr>
          <p:cNvSpPr txBox="1"/>
          <p:nvPr userDrawn="1"/>
        </p:nvSpPr>
        <p:spPr>
          <a:xfrm>
            <a:off x="582652" y="-1458894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00"/>
                </a:highlight>
              </a:rPr>
              <a:t>Detta är en kapitelbild. Det finns fler kapitelbilder som representerar andra delar av koncernens verksamhet. Använd layoutfliken för att byta bild.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00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inte vill ha något budskap i den gula pratbubblan så ta bort den från din layout.</a:t>
            </a:r>
          </a:p>
        </p:txBody>
      </p:sp>
      <p:sp>
        <p:nvSpPr>
          <p:cNvPr id="12" name="Platshållare för text 18">
            <a:extLst>
              <a:ext uri="{FF2B5EF4-FFF2-40B4-BE49-F238E27FC236}">
                <a16:creationId xmlns:a16="http://schemas.microsoft.com/office/drawing/2014/main" id="{C63971AB-880D-8E0B-0B7B-9485B807F3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041" y="2779734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ett budskap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2628EDA5-0943-83F1-9C89-C1D32B178A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2" y="4309740"/>
            <a:ext cx="10338018" cy="110808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rubrik </a:t>
            </a:r>
            <a:br>
              <a:rPr lang="sv-SE" dirty="0"/>
            </a:br>
            <a:r>
              <a:rPr lang="sv-SE" dirty="0"/>
              <a:t>på max två rader.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4925223E-9B9B-51A3-8D1B-7807D1EB2C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3" y="5556430"/>
            <a:ext cx="10338017" cy="337046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lägga till en kort underrubrik på max en rad.</a:t>
            </a:r>
          </a:p>
        </p:txBody>
      </p:sp>
    </p:spTree>
    <p:extLst>
      <p:ext uri="{BB962C8B-B14F-4D97-AF65-F5344CB8AC3E}">
        <p14:creationId xmlns:p14="http://schemas.microsoft.com/office/powerpoint/2010/main" val="2861225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 Koncer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AB2C973-F674-B6A7-5110-CFE63A3E0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Rektangel 11">
            <a:extLst>
              <a:ext uri="{FF2B5EF4-FFF2-40B4-BE49-F238E27FC236}">
                <a16:creationId xmlns:a16="http://schemas.microsoft.com/office/drawing/2014/main" id="{EFBF8B23-F59D-E12F-1166-783F45FD3BA8}"/>
              </a:ext>
            </a:extLst>
          </p:cNvPr>
          <p:cNvSpPr/>
          <p:nvPr userDrawn="1"/>
        </p:nvSpPr>
        <p:spPr>
          <a:xfrm rot="10800000">
            <a:off x="-22" y="0"/>
            <a:ext cx="12192015" cy="6858000"/>
          </a:xfrm>
          <a:prstGeom prst="rect">
            <a:avLst/>
          </a:prstGeom>
          <a:gradFill>
            <a:gsLst>
              <a:gs pos="34000">
                <a:schemeClr val="accent1">
                  <a:alpha val="0"/>
                </a:schemeClr>
              </a:gs>
              <a:gs pos="8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2AF62FA9-B884-56B6-92DE-64EA274E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8F8BAA6-AF4C-AA9E-01A3-B00209A3792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3EB2FD4B-F8B9-4573-DEDF-8A154630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2F5D955E-F715-1C85-1B0D-257CD92B73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811996C5-7842-73B6-E1E8-40EC47B2B9B7}"/>
              </a:ext>
            </a:extLst>
          </p:cNvPr>
          <p:cNvSpPr txBox="1"/>
          <p:nvPr userDrawn="1"/>
        </p:nvSpPr>
        <p:spPr>
          <a:xfrm>
            <a:off x="582652" y="-1458894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00"/>
                </a:highlight>
              </a:rPr>
              <a:t>Detta är en kapitelbild. Det finns fler kapitelbilder som representerar andra delar av koncernens verksamhet. Använd layoutfliken för att byta bild.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00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inte vill ha något budskap i den gula pratbubblan så ta bort den från din layout.</a:t>
            </a:r>
          </a:p>
        </p:txBody>
      </p:sp>
      <p:sp>
        <p:nvSpPr>
          <p:cNvPr id="5" name="Platshållare för text 18">
            <a:extLst>
              <a:ext uri="{FF2B5EF4-FFF2-40B4-BE49-F238E27FC236}">
                <a16:creationId xmlns:a16="http://schemas.microsoft.com/office/drawing/2014/main" id="{2964FFB1-8B9B-CA3B-0322-C3E58D0676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041" y="2779734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ett budskap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90FED0A-FE50-9656-17E2-0D5C46F7F9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2" y="4309740"/>
            <a:ext cx="10338018" cy="110808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rubrik </a:t>
            </a:r>
            <a:br>
              <a:rPr lang="sv-SE" dirty="0"/>
            </a:br>
            <a:r>
              <a:rPr lang="sv-SE" dirty="0"/>
              <a:t>på max två rader.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C374172B-40AC-8BFF-AF03-D42DF690C8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3" y="5556430"/>
            <a:ext cx="10338017" cy="337046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lägga till en kort underrubrik på max en rad.</a:t>
            </a:r>
          </a:p>
        </p:txBody>
      </p:sp>
    </p:spTree>
    <p:extLst>
      <p:ext uri="{BB962C8B-B14F-4D97-AF65-F5344CB8AC3E}">
        <p14:creationId xmlns:p14="http://schemas.microsoft.com/office/powerpoint/2010/main" val="854316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Kapitelbild -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36B5AD44-DE5B-2A98-4C8A-479AB2D3D39C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1" name="Bild 20">
            <a:extLst>
              <a:ext uri="{FF2B5EF4-FFF2-40B4-BE49-F238E27FC236}">
                <a16:creationId xmlns:a16="http://schemas.microsoft.com/office/drawing/2014/main" id="{C93F4EEE-015A-3DC5-C100-1C46F6486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746" y="3603308"/>
            <a:ext cx="3119438" cy="488632"/>
          </a:xfrm>
          <a:prstGeom prst="rect">
            <a:avLst/>
          </a:prstGeom>
        </p:spPr>
      </p:pic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9D05D1C9-5645-DE1E-C21F-80DC14C9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A99EEA63-6A41-75B5-1DFF-8204F191588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CEDFD83-A55F-D55B-DB41-D66F4910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182085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950ECE7A-0828-02D8-446E-C916791001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/>
        </p:blipFill>
        <p:spPr>
          <a:xfrm>
            <a:off x="8721439" y="512736"/>
            <a:ext cx="2612115" cy="6345264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878B1B9C-62C5-6457-1B7F-E0EAC05B63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94142">
            <a:off x="3451645" y="803540"/>
            <a:ext cx="1405981" cy="1558222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6234C746-9DE8-F1D6-72DD-C374AC64104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44266">
            <a:off x="6309865" y="2102669"/>
            <a:ext cx="1842933" cy="1739557"/>
          </a:xfrm>
          <a:prstGeom prst="rect">
            <a:avLst/>
          </a:prstGeom>
        </p:spPr>
      </p:pic>
      <p:sp>
        <p:nvSpPr>
          <p:cNvPr id="17" name="Rubrik 1">
            <a:extLst>
              <a:ext uri="{FF2B5EF4-FFF2-40B4-BE49-F238E27FC236}">
                <a16:creationId xmlns:a16="http://schemas.microsoft.com/office/drawing/2014/main" id="{60AABEA9-5692-F9D1-971F-F7DA732279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2" y="4366890"/>
            <a:ext cx="8778660" cy="1051379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rubrik på max två rader.</a:t>
            </a:r>
          </a:p>
        </p:txBody>
      </p:sp>
      <p:sp>
        <p:nvSpPr>
          <p:cNvPr id="18" name="Underrubrik 2">
            <a:extLst>
              <a:ext uri="{FF2B5EF4-FFF2-40B4-BE49-F238E27FC236}">
                <a16:creationId xmlns:a16="http://schemas.microsoft.com/office/drawing/2014/main" id="{3CC33FD3-BB17-0403-1B09-8A65F963D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370" y="5568478"/>
            <a:ext cx="8778659" cy="337046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8541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Kapitelbil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B6B5AF2-27C2-F6BF-5405-C2E2F1AD14BC}"/>
              </a:ext>
            </a:extLst>
          </p:cNvPr>
          <p:cNvSpPr/>
          <p:nvPr userDrawn="1"/>
        </p:nvSpPr>
        <p:spPr>
          <a:xfrm>
            <a:off x="0" y="-14288"/>
            <a:ext cx="12192000" cy="6872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17">
            <a:extLst>
              <a:ext uri="{FF2B5EF4-FFF2-40B4-BE49-F238E27FC236}">
                <a16:creationId xmlns:a16="http://schemas.microsoft.com/office/drawing/2014/main" id="{FBF0FBA5-CB29-4B3E-8105-DEF45E515E7E}"/>
              </a:ext>
            </a:extLst>
          </p:cNvPr>
          <p:cNvSpPr/>
          <p:nvPr userDrawn="1"/>
        </p:nvSpPr>
        <p:spPr>
          <a:xfrm>
            <a:off x="6107112" y="0"/>
            <a:ext cx="6084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F3A188-0B22-4C51-ACB3-90ED91CD9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113" y="-14288"/>
            <a:ext cx="6084887" cy="687228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6E83866C-F080-4EE1-A4B0-EDFC40A4B5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1" y="1844675"/>
            <a:ext cx="4964482" cy="2461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sv-SE" sz="4000" b="1" kern="1200" dirty="0">
                <a:solidFill>
                  <a:schemeClr val="accent3"/>
                </a:solidFill>
                <a:latin typeface="+mj-lt"/>
                <a:ea typeface="+mn-ea"/>
                <a:cs typeface="Filson Pro" pitchFamily="50" charset="0"/>
              </a:defRPr>
            </a:lvl1pPr>
          </a:lstStyle>
          <a:p>
            <a:r>
              <a:rPr lang="sv-SE" dirty="0"/>
              <a:t>Klicka här för att lägga till en rubrik på max tre rader.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617107D8-967D-46E5-9B16-C8E3D89E1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1" y="4318525"/>
            <a:ext cx="4964483" cy="324000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1800" b="0" kern="1200" spc="0" dirty="0">
                <a:solidFill>
                  <a:schemeClr val="bg1"/>
                </a:solidFill>
                <a:latin typeface="+mn-lt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0795C3C3-DFFB-B138-51E7-773DE427F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427" y="678021"/>
            <a:ext cx="3119438" cy="488632"/>
          </a:xfrm>
          <a:prstGeom prst="rect">
            <a:avLst/>
          </a:prstGeom>
        </p:spPr>
      </p:pic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6F3AEC6D-C520-2B68-E3A2-F4B223DB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6AEF122-2035-7D18-E4B6-60D0935CA72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BCD5BC4-B33F-8CAE-70C1-3BD16172F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4" y="6268357"/>
            <a:ext cx="3425966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876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blå - Kapitelbild -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0C1DE8E-47A1-6238-1977-055BB5509C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latshållare för bildnummer 5">
            <a:extLst>
              <a:ext uri="{FF2B5EF4-FFF2-40B4-BE49-F238E27FC236}">
                <a16:creationId xmlns:a16="http://schemas.microsoft.com/office/drawing/2014/main" id="{D66E90DC-A3EC-5FD0-D925-407D2FF0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datum 3">
            <a:extLst>
              <a:ext uri="{FF2B5EF4-FFF2-40B4-BE49-F238E27FC236}">
                <a16:creationId xmlns:a16="http://schemas.microsoft.com/office/drawing/2014/main" id="{67FC5015-FD77-F774-81C8-EFDFD04D23E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23" name="Platshållare för sidfot 4">
            <a:extLst>
              <a:ext uri="{FF2B5EF4-FFF2-40B4-BE49-F238E27FC236}">
                <a16:creationId xmlns:a16="http://schemas.microsoft.com/office/drawing/2014/main" id="{CD6D2EC2-4095-7080-D1D9-33336902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4" y="6268357"/>
            <a:ext cx="7182088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16997D11-79E9-C21E-3D10-08B876935D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/>
        </p:blipFill>
        <p:spPr>
          <a:xfrm>
            <a:off x="9074535" y="1074420"/>
            <a:ext cx="3117466" cy="578358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9870E61A-ACC3-941E-FDE3-B60D41234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58459">
            <a:off x="4119575" y="645951"/>
            <a:ext cx="1110234" cy="1230451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C9145EC6-C1BC-9221-C391-0090590FAC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28911">
            <a:off x="4135715" y="2295792"/>
            <a:ext cx="749053" cy="941312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B4EFC39D-B312-61AC-95F7-D66533C971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746" y="3603308"/>
            <a:ext cx="3119438" cy="488632"/>
          </a:xfrm>
          <a:prstGeom prst="rect">
            <a:avLst/>
          </a:prstGeom>
        </p:spPr>
      </p:pic>
      <p:sp>
        <p:nvSpPr>
          <p:cNvPr id="16" name="Rubrik 1">
            <a:extLst>
              <a:ext uri="{FF2B5EF4-FFF2-40B4-BE49-F238E27FC236}">
                <a16:creationId xmlns:a16="http://schemas.microsoft.com/office/drawing/2014/main" id="{83C8EE71-ED73-7A4E-4DE0-44CB08853E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2" y="4366890"/>
            <a:ext cx="8778660" cy="1051379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rubrik på max två rader.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ED315FD3-1A9F-9EEB-1A9A-9C02C16C5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370" y="5568478"/>
            <a:ext cx="8778659" cy="337046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3" name="Bild 11">
            <a:extLst>
              <a:ext uri="{FF2B5EF4-FFF2-40B4-BE49-F238E27FC236}">
                <a16:creationId xmlns:a16="http://schemas.microsoft.com/office/drawing/2014/main" id="{27C8D239-9366-BEE6-0659-ADD70274242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7279">
            <a:off x="6206216" y="1959867"/>
            <a:ext cx="1757647" cy="15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63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blå - Kapitelbil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45440A3-852D-72A6-07FE-88160FCD1EE4}"/>
              </a:ext>
            </a:extLst>
          </p:cNvPr>
          <p:cNvSpPr/>
          <p:nvPr userDrawn="1"/>
        </p:nvSpPr>
        <p:spPr>
          <a:xfrm>
            <a:off x="0" y="-14288"/>
            <a:ext cx="12192000" cy="6872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17">
            <a:extLst>
              <a:ext uri="{FF2B5EF4-FFF2-40B4-BE49-F238E27FC236}">
                <a16:creationId xmlns:a16="http://schemas.microsoft.com/office/drawing/2014/main" id="{F539D88D-BB85-E362-37E2-FB0ABD4F0138}"/>
              </a:ext>
            </a:extLst>
          </p:cNvPr>
          <p:cNvSpPr/>
          <p:nvPr userDrawn="1"/>
        </p:nvSpPr>
        <p:spPr>
          <a:xfrm>
            <a:off x="6107112" y="0"/>
            <a:ext cx="6084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16">
            <a:extLst>
              <a:ext uri="{FF2B5EF4-FFF2-40B4-BE49-F238E27FC236}">
                <a16:creationId xmlns:a16="http://schemas.microsoft.com/office/drawing/2014/main" id="{8139684A-DD0D-757D-FEDB-2D6E21364B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113" y="-14288"/>
            <a:ext cx="6084887" cy="687228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78D30EE2-FC35-9688-B2C2-3D909E0545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1" y="1844675"/>
            <a:ext cx="4964482" cy="2461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sv-SE" sz="4000" b="1" kern="1200" dirty="0">
                <a:solidFill>
                  <a:schemeClr val="accent3"/>
                </a:solidFill>
                <a:latin typeface="+mj-lt"/>
                <a:ea typeface="+mn-ea"/>
                <a:cs typeface="Filson Pro" pitchFamily="50" charset="0"/>
              </a:defRPr>
            </a:lvl1pPr>
          </a:lstStyle>
          <a:p>
            <a:r>
              <a:rPr lang="sv-SE" dirty="0"/>
              <a:t>Klicka här för att lägga till en rubrik på max tre rader.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D5B97C63-19F0-9230-DD0E-EF802CC351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1" y="4318525"/>
            <a:ext cx="4964483" cy="324000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1800" b="0" kern="1200" spc="0" dirty="0">
                <a:solidFill>
                  <a:schemeClr val="bg1"/>
                </a:solidFill>
                <a:latin typeface="+mn-lt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AF0D7682-42E7-2D44-C3DE-EF73490D2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427" y="678021"/>
            <a:ext cx="3119438" cy="488632"/>
          </a:xfrm>
          <a:prstGeom prst="rect">
            <a:avLst/>
          </a:prstGeom>
        </p:spPr>
      </p:pic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16FF2D30-D6DA-5D3F-6A7E-78B0CE27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BDA4E9C9-4387-6A5A-39CA-662FD55F027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A4B86A27-94CF-23FF-A8D0-73FAA399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4" y="6268357"/>
            <a:ext cx="3425966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7409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Kapitelbild -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EFE4EC9-229E-6381-6AA5-DAECF81E71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latshållare för bildnummer 5">
            <a:extLst>
              <a:ext uri="{FF2B5EF4-FFF2-40B4-BE49-F238E27FC236}">
                <a16:creationId xmlns:a16="http://schemas.microsoft.com/office/drawing/2014/main" id="{E2619B8D-7ED9-AB85-A5C1-B2129CA1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datum 3">
            <a:extLst>
              <a:ext uri="{FF2B5EF4-FFF2-40B4-BE49-F238E27FC236}">
                <a16:creationId xmlns:a16="http://schemas.microsoft.com/office/drawing/2014/main" id="{B71B9EA9-8460-403B-64C6-41DBC4C03E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23" name="Platshållare för sidfot 4">
            <a:extLst>
              <a:ext uri="{FF2B5EF4-FFF2-40B4-BE49-F238E27FC236}">
                <a16:creationId xmlns:a16="http://schemas.microsoft.com/office/drawing/2014/main" id="{2730B3AF-7B90-A3CE-89DA-BE733C39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4" y="6268357"/>
            <a:ext cx="7182088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3590E373-F313-B049-55F6-634086DAF7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/>
        </p:blipFill>
        <p:spPr>
          <a:xfrm>
            <a:off x="7214102" y="595781"/>
            <a:ext cx="3771682" cy="6262219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8DD9850E-F827-555B-EE93-D53E6F2EDB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17648">
            <a:off x="2795747" y="929979"/>
            <a:ext cx="1110234" cy="1230451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4739F91-D992-C071-AA5D-BB3DA848A1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498353">
            <a:off x="1242365" y="1854647"/>
            <a:ext cx="1181410" cy="1115141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869ECAFC-0F8C-BBD7-F15A-DC98100D1C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2" y="4366890"/>
            <a:ext cx="8429744" cy="1051379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defRPr kumimoji="0" lang="sv-SE" sz="40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ilso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en rubrik på max två rader.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FE502CA-7685-0F1D-4024-3A5321DF1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370" y="5568478"/>
            <a:ext cx="8778659" cy="337046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sv-SE" sz="2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ilson Pro Book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E2BA7BF0-1F1D-8557-DE24-13ACB49934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746" y="3603308"/>
            <a:ext cx="3119438" cy="488632"/>
          </a:xfrm>
          <a:prstGeom prst="rect">
            <a:avLst/>
          </a:prstGeom>
        </p:spPr>
      </p:pic>
      <p:pic>
        <p:nvPicPr>
          <p:cNvPr id="2" name="Bild 13">
            <a:extLst>
              <a:ext uri="{FF2B5EF4-FFF2-40B4-BE49-F238E27FC236}">
                <a16:creationId xmlns:a16="http://schemas.microsoft.com/office/drawing/2014/main" id="{4C54BEC4-4852-1552-AA9F-543DB8DB35E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28911">
            <a:off x="4392172" y="2020453"/>
            <a:ext cx="749053" cy="9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88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Kapitelbil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65F9C3E-E8E2-BC88-2306-19F9A6EC30D9}"/>
              </a:ext>
            </a:extLst>
          </p:cNvPr>
          <p:cNvSpPr/>
          <p:nvPr userDrawn="1"/>
        </p:nvSpPr>
        <p:spPr>
          <a:xfrm>
            <a:off x="0" y="-14288"/>
            <a:ext cx="12192000" cy="6872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17">
            <a:extLst>
              <a:ext uri="{FF2B5EF4-FFF2-40B4-BE49-F238E27FC236}">
                <a16:creationId xmlns:a16="http://schemas.microsoft.com/office/drawing/2014/main" id="{72D1EAA8-70ED-7A32-B1F3-D07EA9E9B35F}"/>
              </a:ext>
            </a:extLst>
          </p:cNvPr>
          <p:cNvSpPr/>
          <p:nvPr userDrawn="1"/>
        </p:nvSpPr>
        <p:spPr>
          <a:xfrm>
            <a:off x="6107112" y="0"/>
            <a:ext cx="6084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16">
            <a:extLst>
              <a:ext uri="{FF2B5EF4-FFF2-40B4-BE49-F238E27FC236}">
                <a16:creationId xmlns:a16="http://schemas.microsoft.com/office/drawing/2014/main" id="{164E5600-54E1-8633-CA9C-5F393CDDE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113" y="-14288"/>
            <a:ext cx="6084887" cy="687228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ECA75732-82B6-80FF-7E76-F29C2F3AB5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371" y="1844675"/>
            <a:ext cx="4964482" cy="2461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sv-SE" sz="4000" b="1" kern="1200" dirty="0">
                <a:solidFill>
                  <a:schemeClr val="accent1"/>
                </a:solidFill>
                <a:latin typeface="+mj-lt"/>
                <a:ea typeface="+mn-ea"/>
                <a:cs typeface="Filson Pro" pitchFamily="50" charset="0"/>
              </a:defRPr>
            </a:lvl1pPr>
          </a:lstStyle>
          <a:p>
            <a:r>
              <a:rPr lang="sv-SE" dirty="0"/>
              <a:t>Klicka här för att lägga till en rubrik på max tre rader.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0FE798E7-CFCD-6159-0A09-5B0D4F2BB5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371" y="4318525"/>
            <a:ext cx="4964483" cy="324000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1800" b="0" kern="1200" spc="0" dirty="0">
                <a:solidFill>
                  <a:schemeClr val="tx2"/>
                </a:solidFill>
                <a:latin typeface="+mn-lt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F48C6794-82E9-80A2-333D-265A3D93F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427" y="678021"/>
            <a:ext cx="3119438" cy="488632"/>
          </a:xfrm>
          <a:prstGeom prst="rect">
            <a:avLst/>
          </a:prstGeom>
        </p:spPr>
      </p:pic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D05C0D06-2FEE-886D-6AC2-CBA47F3E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F8AAAF90-7F8F-97B9-2939-16165EB23A0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C29F80BD-10A0-2F22-2CE0-66A1EB16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4" y="6268357"/>
            <a:ext cx="3425966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361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5135A46-FD22-3108-BBA6-92BBB3C82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6BFCD6E5-CE94-74B1-1313-D6902577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896389"/>
            <a:ext cx="5631543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1"/>
          </p:nvPr>
        </p:nvSpPr>
        <p:spPr>
          <a:xfrm>
            <a:off x="6183087" y="1896390"/>
            <a:ext cx="5460468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bildnummer 5">
            <a:extLst>
              <a:ext uri="{FF2B5EF4-FFF2-40B4-BE49-F238E27FC236}">
                <a16:creationId xmlns:a16="http://schemas.microsoft.com/office/drawing/2014/main" id="{716A380B-BDB5-2F89-283D-16B7A239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datum 3">
            <a:extLst>
              <a:ext uri="{FF2B5EF4-FFF2-40B4-BE49-F238E27FC236}">
                <a16:creationId xmlns:a16="http://schemas.microsoft.com/office/drawing/2014/main" id="{00EE79CD-8B24-0914-54E4-2EC3EE4AF8F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025705D8-0820-0D1F-820F-947786B7F5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20" name="Bild 19">
            <a:extLst>
              <a:ext uri="{FF2B5EF4-FFF2-40B4-BE49-F238E27FC236}">
                <a16:creationId xmlns:a16="http://schemas.microsoft.com/office/drawing/2014/main" id="{AE575E7F-284B-C2B2-A998-E2388A87F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22" name="Rubrik 1">
            <a:extLst>
              <a:ext uri="{FF2B5EF4-FFF2-40B4-BE49-F238E27FC236}">
                <a16:creationId xmlns:a16="http://schemas.microsoft.com/office/drawing/2014/main" id="{DE5BABFA-0909-4410-84A8-204F3A2F3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371" y="675672"/>
            <a:ext cx="11266185" cy="54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en huvudrubrik</a:t>
            </a:r>
          </a:p>
        </p:txBody>
      </p:sp>
      <p:sp>
        <p:nvSpPr>
          <p:cNvPr id="23" name="Platshållare för text 6">
            <a:extLst>
              <a:ext uri="{FF2B5EF4-FFF2-40B4-BE49-F238E27FC236}">
                <a16:creationId xmlns:a16="http://schemas.microsoft.com/office/drawing/2014/main" id="{E6B8ADE7-694F-5E60-8520-5AABAB354C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437" y="1160905"/>
            <a:ext cx="11266185" cy="34778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lang="sv-SE" sz="2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ytterligare kontext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1B8AB345-283F-04EC-9239-0DDC3FFB6F16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</a:t>
            </a:r>
            <a:r>
              <a:rPr lang="sv-SE" dirty="0" err="1">
                <a:highlight>
                  <a:srgbClr val="FFFF00"/>
                </a:highlight>
              </a:rPr>
              <a:t>standardbild</a:t>
            </a:r>
            <a:r>
              <a:rPr lang="sv-SE" dirty="0">
                <a:highlight>
                  <a:srgbClr val="FFFF00"/>
                </a:highlight>
              </a:rPr>
              <a:t>. Denna bild finns i vit, grå, mörkblå och blå. Använd layoutfliken för att byta färg. Innehållet som du har skapat i denna mall formateras automatiskt till din valda färg.</a:t>
            </a:r>
          </a:p>
        </p:txBody>
      </p:sp>
    </p:spTree>
    <p:extLst>
      <p:ext uri="{BB962C8B-B14F-4D97-AF65-F5344CB8AC3E}">
        <p14:creationId xmlns:p14="http://schemas.microsoft.com/office/powerpoint/2010/main" val="1907989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Ett stort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9627FAF-4372-303C-3730-C352D691CA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67" dirty="0" err="1">
              <a:cs typeface="Arial" panose="020B0604020202020204" pitchFamily="34" charset="0"/>
            </a:endParaRPr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9D05D1C9-5645-DE1E-C21F-80DC14C9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A99EEA63-6A41-75B5-1DFF-8204F191588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CEDFD83-A55F-D55B-DB41-D66F4910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1820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CE8AE782-C7B5-B5ED-7E34-16FC68BC1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B1C5BBA6-B5E4-5A94-E03E-736E80F5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4675"/>
            <a:ext cx="10515600" cy="2717800"/>
          </a:xfrm>
        </p:spPr>
        <p:txBody>
          <a:bodyPr anchor="ctr"/>
          <a:lstStyle>
            <a:lvl1pPr algn="ctr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2544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blå - Ett stort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36B5AD44-DE5B-2A98-4C8A-479AB2D3D39C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9D05D1C9-5645-DE1E-C21F-80DC14C9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A99EEA63-6A41-75B5-1DFF-8204F191588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CEDFD83-A55F-D55B-DB41-D66F4910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1820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CE8AE782-C7B5-B5ED-7E34-16FC68BC1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B1C5BBA6-B5E4-5A94-E03E-736E80F5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4675"/>
            <a:ext cx="10515600" cy="2717800"/>
          </a:xfrm>
        </p:spPr>
        <p:txBody>
          <a:bodyPr anchor="ctr"/>
          <a:lstStyle>
            <a:lvl1pPr algn="ctr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5202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Ett stort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36B5AD44-DE5B-2A98-4C8A-479AB2D3D39C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9D05D1C9-5645-DE1E-C21F-80DC14C9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A99EEA63-6A41-75B5-1DFF-8204F191588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CEDFD83-A55F-D55B-DB41-D66F4910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1820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CE8AE782-C7B5-B5ED-7E34-16FC68BC1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B1C5BBA6-B5E4-5A94-E03E-736E80F5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4675"/>
            <a:ext cx="10515600" cy="2717800"/>
          </a:xfrm>
        </p:spPr>
        <p:txBody>
          <a:bodyPr anchor="ctr"/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1689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tora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2389DBC1-198E-1E01-8332-5D220227ABAB}"/>
              </a:ext>
            </a:extLst>
          </p:cNvPr>
          <p:cNvGrpSpPr/>
          <p:nvPr userDrawn="1"/>
        </p:nvGrpSpPr>
        <p:grpSpPr>
          <a:xfrm>
            <a:off x="0" y="-11286"/>
            <a:ext cx="12192000" cy="6869286"/>
            <a:chOff x="0" y="-11286"/>
            <a:chExt cx="12004896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36B5AD44-DE5B-2A98-4C8A-479AB2D3D39C}"/>
                </a:ext>
              </a:extLst>
            </p:cNvPr>
            <p:cNvSpPr/>
            <p:nvPr userDrawn="1"/>
          </p:nvSpPr>
          <p:spPr>
            <a:xfrm>
              <a:off x="0" y="-11286"/>
              <a:ext cx="400163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03B79FBE-CCEE-D74D-A0CB-CC4FC1080508}"/>
                </a:ext>
              </a:extLst>
            </p:cNvPr>
            <p:cNvSpPr/>
            <p:nvPr userDrawn="1"/>
          </p:nvSpPr>
          <p:spPr>
            <a:xfrm>
              <a:off x="4001632" y="-11286"/>
              <a:ext cx="4001632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7C8CA970-5F77-FE10-88D8-BC293C6F7E8D}"/>
                </a:ext>
              </a:extLst>
            </p:cNvPr>
            <p:cNvSpPr/>
            <p:nvPr userDrawn="1"/>
          </p:nvSpPr>
          <p:spPr>
            <a:xfrm>
              <a:off x="8003264" y="-11286"/>
              <a:ext cx="4001632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9D05D1C9-5645-DE1E-C21F-80DC14C9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A99EEA63-6A41-75B5-1DFF-8204F191588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CEDFD83-A55F-D55B-DB41-D66F4910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1820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CE8AE782-C7B5-B5ED-7E34-16FC68BC1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636F3622-5D5A-F672-5F46-503349FEB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208323"/>
            <a:ext cx="4064000" cy="1983432"/>
          </a:xfrm>
        </p:spPr>
        <p:txBody>
          <a:bodyPr lIns="180000" rIns="180000">
            <a:no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2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2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2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2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Här kan du skriva ett budskap på max 3 rader</a:t>
            </a:r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17614E60-3E28-4A2B-94F3-3370B179AF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64000" y="2208322"/>
            <a:ext cx="4064000" cy="1983431"/>
          </a:xfrm>
        </p:spPr>
        <p:txBody>
          <a:bodyPr lIns="180000" rIns="180000">
            <a:noAutofit/>
          </a:bodyPr>
          <a:lstStyle>
            <a:lvl1pPr marL="0" indent="0" algn="ctr">
              <a:buNone/>
              <a:defRPr sz="3200" b="1">
                <a:latin typeface="+mj-lt"/>
              </a:defRPr>
            </a:lvl1pPr>
            <a:lvl2pPr marL="457200" indent="0" algn="ctr">
              <a:buNone/>
              <a:defRPr sz="3200" b="1">
                <a:latin typeface="+mj-lt"/>
              </a:defRPr>
            </a:lvl2pPr>
            <a:lvl3pPr marL="914400" indent="0" algn="ctr">
              <a:buNone/>
              <a:defRPr sz="3200" b="1">
                <a:latin typeface="+mj-lt"/>
              </a:defRPr>
            </a:lvl3pPr>
            <a:lvl4pPr marL="1371600" indent="0" algn="ctr">
              <a:buNone/>
              <a:defRPr sz="3200" b="1">
                <a:latin typeface="+mj-lt"/>
              </a:defRPr>
            </a:lvl4pPr>
            <a:lvl5pPr marL="1828800" indent="0" algn="ctr">
              <a:buNone/>
              <a:defRPr sz="3200" b="1">
                <a:latin typeface="+mj-lt"/>
              </a:defRPr>
            </a:lvl5pPr>
          </a:lstStyle>
          <a:p>
            <a:pPr lvl="0"/>
            <a:r>
              <a:rPr lang="sv-SE" dirty="0"/>
              <a:t>Här kan du skriva ett budskap på max 3 rader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87B7FEF8-30CB-4071-69A7-54C7ED2D3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8000" y="2207569"/>
            <a:ext cx="4064000" cy="1984184"/>
          </a:xfrm>
        </p:spPr>
        <p:txBody>
          <a:bodyPr lIns="180000" rIns="180000">
            <a:noAutofit/>
          </a:bodyPr>
          <a:lstStyle>
            <a:lvl1pPr marL="0" indent="0" algn="ctr">
              <a:buNone/>
              <a:defRPr sz="3200"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3200" b="1">
                <a:latin typeface="+mj-lt"/>
              </a:defRPr>
            </a:lvl2pPr>
            <a:lvl3pPr marL="914400" indent="0" algn="ctr">
              <a:buNone/>
              <a:defRPr sz="3200" b="1">
                <a:latin typeface="+mj-lt"/>
              </a:defRPr>
            </a:lvl3pPr>
            <a:lvl4pPr marL="1371600" indent="0" algn="ctr">
              <a:buNone/>
              <a:defRPr sz="3200" b="1">
                <a:latin typeface="+mj-lt"/>
              </a:defRPr>
            </a:lvl4pPr>
            <a:lvl5pPr marL="1828800" indent="0" algn="ctr">
              <a:buNone/>
              <a:defRPr sz="3200" b="1">
                <a:latin typeface="+mj-lt"/>
              </a:defRPr>
            </a:lvl5pPr>
          </a:lstStyle>
          <a:p>
            <a:pPr lvl="0"/>
            <a:r>
              <a:rPr lang="sv-SE" dirty="0"/>
              <a:t>Här kan du skriva ett budskap på max 3 rader</a:t>
            </a:r>
          </a:p>
        </p:txBody>
      </p:sp>
    </p:spTree>
    <p:extLst>
      <p:ext uri="{BB962C8B-B14F-4D97-AF65-F5344CB8AC3E}">
        <p14:creationId xmlns:p14="http://schemas.microsoft.com/office/powerpoint/2010/main" val="595261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tora budskap -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2389DBC1-198E-1E01-8332-5D220227ABAB}"/>
              </a:ext>
            </a:extLst>
          </p:cNvPr>
          <p:cNvGrpSpPr/>
          <p:nvPr userDrawn="1"/>
        </p:nvGrpSpPr>
        <p:grpSpPr>
          <a:xfrm>
            <a:off x="0" y="-11286"/>
            <a:ext cx="12192000" cy="6869286"/>
            <a:chOff x="0" y="-11286"/>
            <a:chExt cx="12004896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36B5AD44-DE5B-2A98-4C8A-479AB2D3D39C}"/>
                </a:ext>
              </a:extLst>
            </p:cNvPr>
            <p:cNvSpPr/>
            <p:nvPr userDrawn="1"/>
          </p:nvSpPr>
          <p:spPr>
            <a:xfrm>
              <a:off x="0" y="-11286"/>
              <a:ext cx="400163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03B79FBE-CCEE-D74D-A0CB-CC4FC1080508}"/>
                </a:ext>
              </a:extLst>
            </p:cNvPr>
            <p:cNvSpPr/>
            <p:nvPr userDrawn="1"/>
          </p:nvSpPr>
          <p:spPr>
            <a:xfrm>
              <a:off x="4001632" y="-11286"/>
              <a:ext cx="4001632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7C8CA970-5F77-FE10-88D8-BC293C6F7E8D}"/>
                </a:ext>
              </a:extLst>
            </p:cNvPr>
            <p:cNvSpPr/>
            <p:nvPr userDrawn="1"/>
          </p:nvSpPr>
          <p:spPr>
            <a:xfrm>
              <a:off x="8003264" y="-11286"/>
              <a:ext cx="4001632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9D05D1C9-5645-DE1E-C21F-80DC14C9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A99EEA63-6A41-75B5-1DFF-8204F191588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CEDFD83-A55F-D55B-DB41-D66F4910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1820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CE8AE782-C7B5-B5ED-7E34-16FC68BC1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636F3622-5D5A-F672-5F46-503349FEB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349052"/>
            <a:ext cx="4064000" cy="1983432"/>
          </a:xfrm>
        </p:spPr>
        <p:txBody>
          <a:bodyPr lIns="180000" rIns="180000">
            <a:no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2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2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2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2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Här kan du skriva ett budskap på max 3 rader</a:t>
            </a:r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17614E60-3E28-4A2B-94F3-3370B179AF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64000" y="3349051"/>
            <a:ext cx="4064000" cy="1983431"/>
          </a:xfrm>
        </p:spPr>
        <p:txBody>
          <a:bodyPr lIns="180000" rIns="180000">
            <a:noAutofit/>
          </a:bodyPr>
          <a:lstStyle>
            <a:lvl1pPr marL="0" indent="0" algn="ctr">
              <a:buNone/>
              <a:defRPr sz="3200" b="1">
                <a:latin typeface="+mj-lt"/>
              </a:defRPr>
            </a:lvl1pPr>
            <a:lvl2pPr marL="457200" indent="0" algn="ctr">
              <a:buNone/>
              <a:defRPr sz="3200" b="1">
                <a:latin typeface="+mj-lt"/>
              </a:defRPr>
            </a:lvl2pPr>
            <a:lvl3pPr marL="914400" indent="0" algn="ctr">
              <a:buNone/>
              <a:defRPr sz="3200" b="1">
                <a:latin typeface="+mj-lt"/>
              </a:defRPr>
            </a:lvl3pPr>
            <a:lvl4pPr marL="1371600" indent="0" algn="ctr">
              <a:buNone/>
              <a:defRPr sz="3200" b="1">
                <a:latin typeface="+mj-lt"/>
              </a:defRPr>
            </a:lvl4pPr>
            <a:lvl5pPr marL="1828800" indent="0" algn="ctr">
              <a:buNone/>
              <a:defRPr sz="3200" b="1">
                <a:latin typeface="+mj-lt"/>
              </a:defRPr>
            </a:lvl5pPr>
          </a:lstStyle>
          <a:p>
            <a:pPr lvl="0"/>
            <a:r>
              <a:rPr lang="sv-SE" dirty="0"/>
              <a:t>Här kan du skriva ett budskap på max 3 rader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87B7FEF8-30CB-4071-69A7-54C7ED2D3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8000" y="3348298"/>
            <a:ext cx="4064000" cy="1984184"/>
          </a:xfrm>
        </p:spPr>
        <p:txBody>
          <a:bodyPr lIns="180000" rIns="180000">
            <a:noAutofit/>
          </a:bodyPr>
          <a:lstStyle>
            <a:lvl1pPr marL="0" indent="0" algn="ctr">
              <a:buNone/>
              <a:defRPr sz="3200"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3200" b="1">
                <a:latin typeface="+mj-lt"/>
              </a:defRPr>
            </a:lvl2pPr>
            <a:lvl3pPr marL="914400" indent="0" algn="ctr">
              <a:buNone/>
              <a:defRPr sz="3200" b="1">
                <a:latin typeface="+mj-lt"/>
              </a:defRPr>
            </a:lvl3pPr>
            <a:lvl4pPr marL="1371600" indent="0" algn="ctr">
              <a:buNone/>
              <a:defRPr sz="3200" b="1">
                <a:latin typeface="+mj-lt"/>
              </a:defRPr>
            </a:lvl4pPr>
            <a:lvl5pPr marL="1828800" indent="0" algn="ctr">
              <a:buNone/>
              <a:defRPr sz="3200" b="1">
                <a:latin typeface="+mj-lt"/>
              </a:defRPr>
            </a:lvl5pPr>
          </a:lstStyle>
          <a:p>
            <a:pPr lvl="0"/>
            <a:r>
              <a:rPr lang="sv-SE" dirty="0"/>
              <a:t>Här kan du skriva ett budskap på max 3 rader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4D1B32F-E95B-6B6A-7AC9-AAE53EE8407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58875" y="1267388"/>
            <a:ext cx="1746250" cy="1747838"/>
          </a:xfrm>
          <a:prstGeom prst="flowChartConnector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Lägg</a:t>
            </a:r>
            <a:r>
              <a:rPr lang="en-US" dirty="0"/>
              <a:t> in </a:t>
            </a:r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sv-SE" dirty="0"/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1F58325-BD2C-2C8E-7333-A163E30C7E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22875" y="1267388"/>
            <a:ext cx="1746250" cy="1747838"/>
          </a:xfrm>
          <a:prstGeom prst="flowChartConnector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Lägg</a:t>
            </a:r>
            <a:r>
              <a:rPr lang="en-US" dirty="0"/>
              <a:t> in </a:t>
            </a:r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sv-SE" dirty="0"/>
          </a:p>
        </p:txBody>
      </p:sp>
      <p:sp>
        <p:nvSpPr>
          <p:cNvPr id="12" name="Platshållare för bild 9">
            <a:extLst>
              <a:ext uri="{FF2B5EF4-FFF2-40B4-BE49-F238E27FC236}">
                <a16:creationId xmlns:a16="http://schemas.microsoft.com/office/drawing/2014/main" id="{FA44D83C-BE35-B369-AD5B-B22EE033D05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86875" y="1267388"/>
            <a:ext cx="1746250" cy="1747838"/>
          </a:xfrm>
          <a:prstGeom prst="flowChartConnector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err="1"/>
              <a:t>Lägg</a:t>
            </a:r>
            <a:r>
              <a:rPr lang="en-US" dirty="0"/>
              <a:t> in </a:t>
            </a:r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4630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AB6C4DAE-AC3D-EC85-8487-63840393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31A65C9-D8FD-24A9-2FB9-9BFE401E8D8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2CE62768-D612-8ECB-BD91-161D0D64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1820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BFF011DA-219B-CC2F-C5E6-3338E7CC6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15" name="Rubrik 7">
            <a:extLst>
              <a:ext uri="{FF2B5EF4-FFF2-40B4-BE49-F238E27FC236}">
                <a16:creationId xmlns:a16="http://schemas.microsoft.com/office/drawing/2014/main" id="{54290C58-1113-95E9-FB61-D066CB5B3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Rubrik för dagens agenda</a:t>
            </a:r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AE124A74-AE9E-AE9A-A769-92FDA0EC7B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0100" y="1922907"/>
            <a:ext cx="826148" cy="811800"/>
          </a:xfr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0" ty="0" sx="100000" sy="100000" flip="none" algn="t"/>
          </a:blipFill>
        </p:spPr>
        <p:txBody>
          <a:bodyPr wrap="none" lIns="1008000" tIns="252000" r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Platshållare för text 21">
            <a:extLst>
              <a:ext uri="{FF2B5EF4-FFF2-40B4-BE49-F238E27FC236}">
                <a16:creationId xmlns:a16="http://schemas.microsoft.com/office/drawing/2014/main" id="{9763954C-4D72-6DA3-80EB-057BB9D658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014" y="3305675"/>
            <a:ext cx="826147" cy="811800"/>
          </a:xfr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tile tx="0" ty="0" sx="100000" sy="100000" flip="none" algn="t"/>
          </a:blipFill>
        </p:spPr>
        <p:txBody>
          <a:bodyPr wrap="none" lIns="900000" tIns="252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17621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text 25">
            <a:extLst>
              <a:ext uri="{FF2B5EF4-FFF2-40B4-BE49-F238E27FC236}">
                <a16:creationId xmlns:a16="http://schemas.microsoft.com/office/drawing/2014/main" id="{7780922E-A49F-0CBD-58CE-47E30C894D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2013" y="4688445"/>
            <a:ext cx="826148" cy="811800"/>
          </a:xfrm>
          <a:blipFill dpi="0"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tile tx="0" ty="0" sx="100000" sy="100000" flip="none" algn="t"/>
          </a:blipFill>
        </p:spPr>
        <p:txBody>
          <a:bodyPr wrap="none" lIns="900000" tIns="252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8">
            <a:extLst>
              <a:ext uri="{FF2B5EF4-FFF2-40B4-BE49-F238E27FC236}">
                <a16:creationId xmlns:a16="http://schemas.microsoft.com/office/drawing/2014/main" id="{B0A4A1FF-20EA-6ACE-FE01-FE05ED728F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6188" y="1922907"/>
            <a:ext cx="826148" cy="811800"/>
          </a:xfrm>
          <a:blipFill dpi="0"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tile tx="0" ty="0" sx="100000" sy="100000" flip="none" algn="t"/>
          </a:blipFill>
        </p:spPr>
        <p:txBody>
          <a:bodyPr wrap="none" lIns="900000" tIns="252000" r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text 8">
            <a:extLst>
              <a:ext uri="{FF2B5EF4-FFF2-40B4-BE49-F238E27FC236}">
                <a16:creationId xmlns:a16="http://schemas.microsoft.com/office/drawing/2014/main" id="{2C8FA485-0038-10F8-2212-8FE3AE3FA6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7138" y="3305675"/>
            <a:ext cx="826148" cy="811800"/>
          </a:xfrm>
          <a:blipFill dpi="0"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tile tx="0" ty="0" sx="100000" sy="100000" flip="none" algn="t"/>
          </a:blipFill>
        </p:spPr>
        <p:txBody>
          <a:bodyPr wrap="none" lIns="936000" tIns="252000" r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F0211E72-9747-6866-2912-506E822103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1388" y="4688445"/>
            <a:ext cx="826148" cy="811800"/>
          </a:xfrm>
          <a:blipFill dpi="0" rotWithShape="1"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tile tx="0" ty="0" sx="100000" sy="100000" flip="none" algn="t"/>
          </a:blipFill>
        </p:spPr>
        <p:txBody>
          <a:bodyPr wrap="none" lIns="936000" tIns="252000" r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B1B98B2-187F-9714-F18F-8739F3848604}"/>
              </a:ext>
            </a:extLst>
          </p:cNvPr>
          <p:cNvSpPr txBox="1"/>
          <p:nvPr userDrawn="1"/>
        </p:nvSpPr>
        <p:spPr>
          <a:xfrm>
            <a:off x="582652" y="-1428304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u="sng" dirty="0">
                <a:highlight>
                  <a:srgbClr val="FF00FF"/>
                </a:highlight>
              </a:rPr>
              <a:t>De agendapunkter som du inte fyller i behöver plockas bort manuellt.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FF"/>
                </a:highlight>
              </a:rPr>
              <a:t>Om du behöver flera än 6 agendapunkter så använd den utökade agendamallen.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Använda gärna en blå textfärg och tjockare typsnitt  för att markera var i agendan </a:t>
            </a:r>
            <a:br>
              <a:rPr lang="sv-SE" dirty="0">
                <a:highlight>
                  <a:srgbClr val="FFFF00"/>
                </a:highlight>
              </a:rPr>
            </a:br>
            <a:r>
              <a:rPr lang="sv-SE" dirty="0">
                <a:highlight>
                  <a:srgbClr val="FFFF00"/>
                </a:highlight>
              </a:rPr>
              <a:t>som presentationen befinner sig.</a:t>
            </a:r>
          </a:p>
        </p:txBody>
      </p:sp>
    </p:spTree>
    <p:extLst>
      <p:ext uri="{BB962C8B-B14F-4D97-AF65-F5344CB8AC3E}">
        <p14:creationId xmlns:p14="http://schemas.microsoft.com/office/powerpoint/2010/main" val="198145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ökad agenda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AB6C4DAE-AC3D-EC85-8487-63840393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31A65C9-D8FD-24A9-2FB9-9BFE401E8D8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2CE62768-D612-8ECB-BD91-161D0D64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1820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BFF011DA-219B-CC2F-C5E6-3338E7CC6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25" name="Rubrik 7">
            <a:extLst>
              <a:ext uri="{FF2B5EF4-FFF2-40B4-BE49-F238E27FC236}">
                <a16:creationId xmlns:a16="http://schemas.microsoft.com/office/drawing/2014/main" id="{F0E04628-1822-4422-98E0-30A47ED19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88977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Rubrik för dagens agenda</a:t>
            </a:r>
          </a:p>
        </p:txBody>
      </p:sp>
      <p:sp>
        <p:nvSpPr>
          <p:cNvPr id="29" name="Platshållare för text 25">
            <a:extLst>
              <a:ext uri="{FF2B5EF4-FFF2-40B4-BE49-F238E27FC236}">
                <a16:creationId xmlns:a16="http://schemas.microsoft.com/office/drawing/2014/main" id="{85E07E46-09AD-8CDF-D74A-5099B1A665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500" y="1742425"/>
            <a:ext cx="5357868" cy="530004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+mj-lt"/>
              <a:buAutoNum type="arabicPeriod" startAt="2"/>
              <a:defRPr lang="sv-SE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2:a agendapunkten</a:t>
            </a:r>
          </a:p>
        </p:txBody>
      </p:sp>
      <p:sp>
        <p:nvSpPr>
          <p:cNvPr id="5" name="Platshållare för text 25">
            <a:extLst>
              <a:ext uri="{FF2B5EF4-FFF2-40B4-BE49-F238E27FC236}">
                <a16:creationId xmlns:a16="http://schemas.microsoft.com/office/drawing/2014/main" id="{489430EC-6091-AF98-8C89-EA8F94F47A1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2497" y="2337973"/>
            <a:ext cx="5357869" cy="530005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+mj-lt"/>
              <a:buAutoNum type="arabicPeriod" startAt="3"/>
              <a:defRPr lang="sv-SE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3:e agendapunkten</a:t>
            </a:r>
          </a:p>
        </p:txBody>
      </p:sp>
      <p:sp>
        <p:nvSpPr>
          <p:cNvPr id="6" name="Platshållare för text 25">
            <a:extLst>
              <a:ext uri="{FF2B5EF4-FFF2-40B4-BE49-F238E27FC236}">
                <a16:creationId xmlns:a16="http://schemas.microsoft.com/office/drawing/2014/main" id="{D013EB6D-4CF6-A6A1-DBE8-52D745B5F4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2497" y="1146876"/>
            <a:ext cx="5357869" cy="530005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+mj-lt"/>
              <a:buAutoNum type="arabicPeriod"/>
              <a:defRPr lang="sv-SE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1:a agendapunkten</a:t>
            </a:r>
          </a:p>
        </p:txBody>
      </p:sp>
      <p:sp>
        <p:nvSpPr>
          <p:cNvPr id="7" name="Platshållare för text 25">
            <a:extLst>
              <a:ext uri="{FF2B5EF4-FFF2-40B4-BE49-F238E27FC236}">
                <a16:creationId xmlns:a16="http://schemas.microsoft.com/office/drawing/2014/main" id="{C360F901-8AF7-38F6-FB73-16E8A4D17A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2496" y="2933522"/>
            <a:ext cx="5357869" cy="530003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+mj-lt"/>
              <a:buAutoNum type="arabicPeriod" startAt="4"/>
              <a:defRPr lang="sv-SE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4:e agendapunkten</a:t>
            </a:r>
          </a:p>
        </p:txBody>
      </p:sp>
      <p:sp>
        <p:nvSpPr>
          <p:cNvPr id="8" name="Platshållare för text 25">
            <a:extLst>
              <a:ext uri="{FF2B5EF4-FFF2-40B4-BE49-F238E27FC236}">
                <a16:creationId xmlns:a16="http://schemas.microsoft.com/office/drawing/2014/main" id="{FF341A97-E786-B988-F69F-ECCBEA6F5B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2496" y="3529069"/>
            <a:ext cx="5357869" cy="530001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+mj-lt"/>
              <a:buAutoNum type="arabicPeriod" startAt="5"/>
              <a:defRPr lang="sv-SE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5:e agendapunkten</a:t>
            </a:r>
          </a:p>
        </p:txBody>
      </p:sp>
      <p:sp>
        <p:nvSpPr>
          <p:cNvPr id="9" name="Platshållare för text 25">
            <a:extLst>
              <a:ext uri="{FF2B5EF4-FFF2-40B4-BE49-F238E27FC236}">
                <a16:creationId xmlns:a16="http://schemas.microsoft.com/office/drawing/2014/main" id="{83AB797F-1C7A-9AB0-8BD8-FF8AE016D4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496" y="4124615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+mj-lt"/>
              <a:buAutoNum type="arabicPeriod" startAt="6"/>
              <a:defRPr lang="sv-SE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6:e agendapunkten</a:t>
            </a:r>
          </a:p>
        </p:txBody>
      </p:sp>
      <p:sp>
        <p:nvSpPr>
          <p:cNvPr id="11" name="Platshållare för text 25">
            <a:extLst>
              <a:ext uri="{FF2B5EF4-FFF2-40B4-BE49-F238E27FC236}">
                <a16:creationId xmlns:a16="http://schemas.microsoft.com/office/drawing/2014/main" id="{90CCD66E-8F4E-C014-89CD-82AD6FA3AE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496" y="4720166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+mj-lt"/>
              <a:buAutoNum type="arabicPeriod" startAt="7"/>
              <a:defRPr lang="sv-SE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7:e agendapunkten</a:t>
            </a:r>
          </a:p>
        </p:txBody>
      </p:sp>
      <p:sp>
        <p:nvSpPr>
          <p:cNvPr id="13" name="Platshållare för text 25">
            <a:extLst>
              <a:ext uri="{FF2B5EF4-FFF2-40B4-BE49-F238E27FC236}">
                <a16:creationId xmlns:a16="http://schemas.microsoft.com/office/drawing/2014/main" id="{DEFBDFB6-7B17-E87D-E074-4FEF6090C0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2495" y="5342945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+mj-lt"/>
              <a:buAutoNum type="arabicPeriod" startAt="8"/>
              <a:defRPr lang="sv-SE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8:e agendapunkten</a:t>
            </a:r>
          </a:p>
        </p:txBody>
      </p:sp>
      <p:sp>
        <p:nvSpPr>
          <p:cNvPr id="14" name="Platshållare för text 25">
            <a:extLst>
              <a:ext uri="{FF2B5EF4-FFF2-40B4-BE49-F238E27FC236}">
                <a16:creationId xmlns:a16="http://schemas.microsoft.com/office/drawing/2014/main" id="{C4105F0F-F13F-0F11-0FB3-BD7FFB0071B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72248" y="1142772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+mj-lt"/>
              <a:buAutoNum type="arabicPeriod" startAt="9"/>
              <a:defRPr lang="sv-SE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9:e agendapunkten</a:t>
            </a:r>
          </a:p>
        </p:txBody>
      </p:sp>
      <p:sp>
        <p:nvSpPr>
          <p:cNvPr id="15" name="Platshållare för text 25">
            <a:extLst>
              <a:ext uri="{FF2B5EF4-FFF2-40B4-BE49-F238E27FC236}">
                <a16:creationId xmlns:a16="http://schemas.microsoft.com/office/drawing/2014/main" id="{34D21031-2614-8F87-D896-F5DB22D1983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72247" y="1738321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+mj-lt"/>
              <a:buAutoNum type="arabicPeriod" startAt="10"/>
              <a:defRPr lang="sv-SE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10:e agendapunkten</a:t>
            </a:r>
          </a:p>
        </p:txBody>
      </p:sp>
      <p:sp>
        <p:nvSpPr>
          <p:cNvPr id="16" name="Platshållare för text 25">
            <a:extLst>
              <a:ext uri="{FF2B5EF4-FFF2-40B4-BE49-F238E27FC236}">
                <a16:creationId xmlns:a16="http://schemas.microsoft.com/office/drawing/2014/main" id="{9B5001F3-084F-C224-94F7-24E8D693C4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72246" y="2332205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+mj-lt"/>
              <a:buAutoNum type="arabicPeriod" startAt="11"/>
              <a:defRPr lang="sv-SE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11:e agendapunkten</a:t>
            </a:r>
          </a:p>
        </p:txBody>
      </p:sp>
      <p:sp>
        <p:nvSpPr>
          <p:cNvPr id="17" name="Platshållare för text 25">
            <a:extLst>
              <a:ext uri="{FF2B5EF4-FFF2-40B4-BE49-F238E27FC236}">
                <a16:creationId xmlns:a16="http://schemas.microsoft.com/office/drawing/2014/main" id="{BF640C88-B2E8-0B80-F36F-8C12BD68D52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72245" y="2943074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+mj-lt"/>
              <a:buAutoNum type="arabicPeriod" startAt="12"/>
              <a:defRPr lang="sv-SE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12:e agendapunkten</a:t>
            </a:r>
          </a:p>
        </p:txBody>
      </p:sp>
      <p:sp>
        <p:nvSpPr>
          <p:cNvPr id="18" name="Platshållare för text 25">
            <a:extLst>
              <a:ext uri="{FF2B5EF4-FFF2-40B4-BE49-F238E27FC236}">
                <a16:creationId xmlns:a16="http://schemas.microsoft.com/office/drawing/2014/main" id="{C14366DC-C911-A181-FA6E-5961BBE543F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72245" y="3525913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+mj-lt"/>
              <a:buAutoNum type="arabicPeriod" startAt="13"/>
              <a:defRPr lang="sv-SE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13:e agendapunkten</a:t>
            </a:r>
          </a:p>
        </p:txBody>
      </p:sp>
      <p:sp>
        <p:nvSpPr>
          <p:cNvPr id="19" name="Platshållare för text 25">
            <a:extLst>
              <a:ext uri="{FF2B5EF4-FFF2-40B4-BE49-F238E27FC236}">
                <a16:creationId xmlns:a16="http://schemas.microsoft.com/office/drawing/2014/main" id="{8A46666F-18AF-4CE7-5F80-951DC02E0AC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72245" y="4128796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+mj-lt"/>
              <a:buAutoNum type="arabicPeriod" startAt="14"/>
              <a:defRPr lang="sv-SE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14:e agendapunkten</a:t>
            </a:r>
          </a:p>
        </p:txBody>
      </p:sp>
      <p:sp>
        <p:nvSpPr>
          <p:cNvPr id="20" name="Platshållare för text 25">
            <a:extLst>
              <a:ext uri="{FF2B5EF4-FFF2-40B4-BE49-F238E27FC236}">
                <a16:creationId xmlns:a16="http://schemas.microsoft.com/office/drawing/2014/main" id="{E69D61CD-0A3D-065A-1129-C707AAF914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72244" y="4720166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+mj-lt"/>
              <a:buAutoNum type="arabicPeriod" startAt="15"/>
              <a:defRPr lang="sv-SE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15:e agendapunkten</a:t>
            </a:r>
          </a:p>
        </p:txBody>
      </p:sp>
      <p:sp>
        <p:nvSpPr>
          <p:cNvPr id="21" name="Platshållare för text 25">
            <a:extLst>
              <a:ext uri="{FF2B5EF4-FFF2-40B4-BE49-F238E27FC236}">
                <a16:creationId xmlns:a16="http://schemas.microsoft.com/office/drawing/2014/main" id="{92712F2A-4EA6-8FF6-1302-D24484F0CE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72243" y="5342945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+mj-lt"/>
              <a:buAutoNum type="arabicPeriod" startAt="16"/>
              <a:defRPr lang="sv-SE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16:e agendapunkten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4AAFCC3-7C13-14FE-FCA1-ED71C4F261B2}"/>
              </a:ext>
            </a:extLst>
          </p:cNvPr>
          <p:cNvSpPr txBox="1"/>
          <p:nvPr userDrawn="1"/>
        </p:nvSpPr>
        <p:spPr>
          <a:xfrm>
            <a:off x="602824" y="-10531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u="sng" dirty="0">
                <a:highlight>
                  <a:srgbClr val="FF00FF"/>
                </a:highlight>
              </a:rPr>
              <a:t>De agendapunkter som du inte fyller i behöver plockas bort manuellt.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FF"/>
                </a:highlight>
              </a:rPr>
              <a:t>Om du behöver flera än 6 agendapunkter så använd den utökade agendamallen.</a:t>
            </a:r>
          </a:p>
        </p:txBody>
      </p:sp>
    </p:spTree>
    <p:extLst>
      <p:ext uri="{BB962C8B-B14F-4D97-AF65-F5344CB8AC3E}">
        <p14:creationId xmlns:p14="http://schemas.microsoft.com/office/powerpoint/2010/main" val="3715132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En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76FAA73-265B-6A29-28D1-4E20FAA065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61DB7ABF-0278-4262-6D7E-A0D0654E8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896389"/>
            <a:ext cx="11266185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F7C723B7-BD27-D2E5-03B9-81F7462B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408AE57-F353-19DB-0539-A013B969FA5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0DD396-3BEE-C91D-70A1-FC66C2A3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C0FFC788-B068-9172-3E03-B872C9D68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CBCEBA06-D08A-C7F8-C4F7-A939005EA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371" y="675672"/>
            <a:ext cx="11266185" cy="54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en huvudrubrik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879F0DF2-963A-B80C-EED9-D67B5D6D83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437" y="1160905"/>
            <a:ext cx="11266185" cy="34778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lang="sv-SE" sz="2000" b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underrubrik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EE8C602-6D9C-D00F-6B4A-2305455C841F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</a:t>
            </a:r>
            <a:r>
              <a:rPr lang="sv-SE" dirty="0" err="1">
                <a:highlight>
                  <a:srgbClr val="FFFF00"/>
                </a:highlight>
              </a:rPr>
              <a:t>standardbild</a:t>
            </a:r>
            <a:r>
              <a:rPr lang="sv-SE" dirty="0">
                <a:highlight>
                  <a:srgbClr val="FFFF00"/>
                </a:highlight>
              </a:rPr>
              <a:t>. Denna bild finns i vit, grå, mörkblå och blå. Använd layoutfliken för att byta färg. Innehållet som du har skapat i denna mall formateras automatiskt till din valda färg.</a:t>
            </a:r>
          </a:p>
        </p:txBody>
      </p:sp>
    </p:spTree>
    <p:extLst>
      <p:ext uri="{BB962C8B-B14F-4D97-AF65-F5344CB8AC3E}">
        <p14:creationId xmlns:p14="http://schemas.microsoft.com/office/powerpoint/2010/main" val="17425008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7C6AD49-F26E-D99C-34C2-0E5AC68344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52935E64-07CA-3ACD-F0E4-36466BC85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896389"/>
            <a:ext cx="5631543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3B71F84B-A02F-8392-0D7B-02BCBE37691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83087" y="1896390"/>
            <a:ext cx="5460468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lang="sv-SE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7A01BED2-600A-B7E2-2944-E3A4FF72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91D5CCD3-9BEC-36D4-78ED-FFB99B71196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EBD60AD1-DF83-76A5-3172-0194BA5418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DD662890-B386-3EBF-53E7-99AEC6629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15" name="Rubrik 1">
            <a:extLst>
              <a:ext uri="{FF2B5EF4-FFF2-40B4-BE49-F238E27FC236}">
                <a16:creationId xmlns:a16="http://schemas.microsoft.com/office/drawing/2014/main" id="{1B2F4D22-AD18-5DA5-06BC-BA22FA8FB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371" y="675672"/>
            <a:ext cx="11266185" cy="54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en huvudrubrik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432EAACF-C29C-D514-2E2E-C1A0D00AA5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437" y="1160905"/>
            <a:ext cx="11266185" cy="34778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lang="sv-SE" sz="2000" b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underrubrik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F0EF095-3ED1-CA7B-AD27-3D3917B6CFBC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</a:t>
            </a:r>
            <a:r>
              <a:rPr lang="sv-SE" dirty="0" err="1">
                <a:highlight>
                  <a:srgbClr val="FFFF00"/>
                </a:highlight>
              </a:rPr>
              <a:t>standardbild</a:t>
            </a:r>
            <a:r>
              <a:rPr lang="sv-SE" dirty="0">
                <a:highlight>
                  <a:srgbClr val="FFFF00"/>
                </a:highlight>
              </a:rPr>
              <a:t>. Denna bild finns i vit, grå, mörkblå och blå. Använd layoutfliken för att byta färg. Innehållet som du har skapat i denna mall formateras automatiskt till din valda färg.</a:t>
            </a:r>
          </a:p>
        </p:txBody>
      </p:sp>
    </p:spTree>
    <p:extLst>
      <p:ext uri="{BB962C8B-B14F-4D97-AF65-F5344CB8AC3E}">
        <p14:creationId xmlns:p14="http://schemas.microsoft.com/office/powerpoint/2010/main" val="2749264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Två kolumner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7C6AD49-F26E-D99C-34C2-0E5AC68344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52935E64-07CA-3ACD-F0E4-36466BC85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896389"/>
            <a:ext cx="5631543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7A01BED2-600A-B7E2-2944-E3A4FF72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91D5CCD3-9BEC-36D4-78ED-FFB99B71196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EBD60AD1-DF83-76A5-3172-0194BA5418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DD662890-B386-3EBF-53E7-99AEC6629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7" name="Platshållare för bild 8">
            <a:extLst>
              <a:ext uri="{FF2B5EF4-FFF2-40B4-BE49-F238E27FC236}">
                <a16:creationId xmlns:a16="http://schemas.microsoft.com/office/drawing/2014/main" id="{928FFB7A-36D4-5101-6CC8-4E4B3F7AAB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5387" y="1896389"/>
            <a:ext cx="5368167" cy="4024120"/>
          </a:xfrm>
          <a:prstGeom prst="rect">
            <a:avLst/>
          </a:prstGeom>
          <a:solidFill>
            <a:schemeClr val="accent3"/>
          </a:solidFill>
        </p:spPr>
        <p:txBody>
          <a:bodyPr lIns="72000" tIns="54000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 dirty="0"/>
              <a:t>Klicka på ikonen i mitten nedan för att </a:t>
            </a:r>
            <a:br>
              <a:rPr lang="sv-SE" dirty="0"/>
            </a:br>
            <a:r>
              <a:rPr lang="sv-SE" dirty="0"/>
              <a:t>lägga till ett eget foto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0EF5586-15BC-6D6D-DDF7-B1B17B60A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371" y="675672"/>
            <a:ext cx="11266185" cy="54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en huvudrubrik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CC0B5C43-C100-55A2-4C7E-F1CB931A48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437" y="1160905"/>
            <a:ext cx="11266185" cy="34778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lang="sv-SE" sz="2000" b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underrubrik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8027344-92AD-CC98-EC50-91F3FBBA5AA8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</a:t>
            </a:r>
            <a:r>
              <a:rPr lang="sv-SE" dirty="0" err="1">
                <a:highlight>
                  <a:srgbClr val="FFFF00"/>
                </a:highlight>
              </a:rPr>
              <a:t>standardbild</a:t>
            </a:r>
            <a:r>
              <a:rPr lang="sv-SE" dirty="0">
                <a:highlight>
                  <a:srgbClr val="FFFF00"/>
                </a:highlight>
              </a:rPr>
              <a:t>. Denna bild finns i vit, grå, mörkblå och blå. Använd layoutfliken för att byta färg. Innehållet som du har skapat i denna mall formateras automatiskt till din valda färg.</a:t>
            </a:r>
          </a:p>
        </p:txBody>
      </p:sp>
    </p:spTree>
    <p:extLst>
      <p:ext uri="{BB962C8B-B14F-4D97-AF65-F5344CB8AC3E}">
        <p14:creationId xmlns:p14="http://schemas.microsoft.com/office/powerpoint/2010/main" val="100581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Två kolumner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5135A46-FD22-3108-BBA6-92BBB3C82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6BFCD6E5-CE94-74B1-1313-D6902577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896389"/>
            <a:ext cx="5631543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bildnummer 5">
            <a:extLst>
              <a:ext uri="{FF2B5EF4-FFF2-40B4-BE49-F238E27FC236}">
                <a16:creationId xmlns:a16="http://schemas.microsoft.com/office/drawing/2014/main" id="{716A380B-BDB5-2F89-283D-16B7A239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datum 3">
            <a:extLst>
              <a:ext uri="{FF2B5EF4-FFF2-40B4-BE49-F238E27FC236}">
                <a16:creationId xmlns:a16="http://schemas.microsoft.com/office/drawing/2014/main" id="{00EE79CD-8B24-0914-54E4-2EC3EE4AF8F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025705D8-0820-0D1F-820F-947786B7F5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20" name="Bild 19">
            <a:extLst>
              <a:ext uri="{FF2B5EF4-FFF2-40B4-BE49-F238E27FC236}">
                <a16:creationId xmlns:a16="http://schemas.microsoft.com/office/drawing/2014/main" id="{AE575E7F-284B-C2B2-A998-E2388A87F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2" name="Platshållare för bild 8">
            <a:extLst>
              <a:ext uri="{FF2B5EF4-FFF2-40B4-BE49-F238E27FC236}">
                <a16:creationId xmlns:a16="http://schemas.microsoft.com/office/drawing/2014/main" id="{3688FF77-A831-515A-89B7-2A4BA2C18D5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5387" y="1896389"/>
            <a:ext cx="5368167" cy="4024120"/>
          </a:xfrm>
          <a:prstGeom prst="rect">
            <a:avLst/>
          </a:prstGeom>
          <a:solidFill>
            <a:schemeClr val="accent6">
              <a:lumMod val="90000"/>
            </a:schemeClr>
          </a:solidFill>
        </p:spPr>
        <p:txBody>
          <a:bodyPr lIns="72000" tIns="54000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 dirty="0"/>
              <a:t>Klicka på ikonen i mitten nedan för att </a:t>
            </a:r>
            <a:br>
              <a:rPr lang="sv-SE" dirty="0"/>
            </a:br>
            <a:r>
              <a:rPr lang="sv-SE" dirty="0"/>
              <a:t>lägga till ett eget foto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B01AB4A9-D832-D5B1-BCBE-D33DE8198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371" y="675672"/>
            <a:ext cx="11266185" cy="54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en huvudrubrik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40431E9E-5484-FD62-E067-EF1F86B635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437" y="1160905"/>
            <a:ext cx="11266185" cy="34778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lang="sv-SE" sz="2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ytterligare kontext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1F0FF55-CEE0-2A67-5E27-5BF8C006237F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</a:t>
            </a:r>
            <a:r>
              <a:rPr lang="sv-SE" dirty="0" err="1">
                <a:highlight>
                  <a:srgbClr val="FFFF00"/>
                </a:highlight>
              </a:rPr>
              <a:t>standardbild</a:t>
            </a:r>
            <a:r>
              <a:rPr lang="sv-SE" dirty="0">
                <a:highlight>
                  <a:srgbClr val="FFFF00"/>
                </a:highlight>
              </a:rPr>
              <a:t>. Denna bild finns i vit, grå, mörkblå och blå. Använd layoutfliken för att byta färg. Innehållet som du har skapat i denna mall formateras automatiskt till din valda färg.</a:t>
            </a:r>
          </a:p>
        </p:txBody>
      </p:sp>
    </p:spTree>
    <p:extLst>
      <p:ext uri="{BB962C8B-B14F-4D97-AF65-F5344CB8AC3E}">
        <p14:creationId xmlns:p14="http://schemas.microsoft.com/office/powerpoint/2010/main" val="4231153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Personal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ktangel 107">
            <a:extLst>
              <a:ext uri="{FF2B5EF4-FFF2-40B4-BE49-F238E27FC236}">
                <a16:creationId xmlns:a16="http://schemas.microsoft.com/office/drawing/2014/main" id="{E1C9DA0C-7616-6304-373B-BBE4795645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Platshållare för bildnummer 5">
            <a:extLst>
              <a:ext uri="{FF2B5EF4-FFF2-40B4-BE49-F238E27FC236}">
                <a16:creationId xmlns:a16="http://schemas.microsoft.com/office/drawing/2014/main" id="{4E4D4BBD-2CED-BBD7-A330-5CD3D92C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0" name="Platshållare för datum 3">
            <a:extLst>
              <a:ext uri="{FF2B5EF4-FFF2-40B4-BE49-F238E27FC236}">
                <a16:creationId xmlns:a16="http://schemas.microsoft.com/office/drawing/2014/main" id="{DE79ED19-1F39-2178-8204-45F07A78B1B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11" name="Platshållare för sidfot 4">
            <a:extLst>
              <a:ext uri="{FF2B5EF4-FFF2-40B4-BE49-F238E27FC236}">
                <a16:creationId xmlns:a16="http://schemas.microsoft.com/office/drawing/2014/main" id="{035F3125-B73B-92CB-B7E1-4A253D789A1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112" name="Bild 111">
            <a:extLst>
              <a:ext uri="{FF2B5EF4-FFF2-40B4-BE49-F238E27FC236}">
                <a16:creationId xmlns:a16="http://schemas.microsoft.com/office/drawing/2014/main" id="{58080044-A645-AB86-97C4-86E54C489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113" name="Platshållare för bild 33">
            <a:extLst>
              <a:ext uri="{FF2B5EF4-FFF2-40B4-BE49-F238E27FC236}">
                <a16:creationId xmlns:a16="http://schemas.microsoft.com/office/drawing/2014/main" id="{910253E4-88AE-CD21-71E0-5AB6CE894B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9599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4" name="Platshållare för text 39">
            <a:extLst>
              <a:ext uri="{FF2B5EF4-FFF2-40B4-BE49-F238E27FC236}">
                <a16:creationId xmlns:a16="http://schemas.microsoft.com/office/drawing/2014/main" id="{E033AFBC-7AD9-BE0F-DEB6-57306E032C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826" y="3329848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15" name="Platshållare för text 39">
            <a:extLst>
              <a:ext uri="{FF2B5EF4-FFF2-40B4-BE49-F238E27FC236}">
                <a16:creationId xmlns:a16="http://schemas.microsoft.com/office/drawing/2014/main" id="{3F11C5F8-46B1-0647-C7B4-0D3B727D392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0826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16" name="Platshållare för bild 33">
            <a:extLst>
              <a:ext uri="{FF2B5EF4-FFF2-40B4-BE49-F238E27FC236}">
                <a16:creationId xmlns:a16="http://schemas.microsoft.com/office/drawing/2014/main" id="{99F1113E-72EB-EDC6-D25E-591B89AAACF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1305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7" name="Platshållare för text 39">
            <a:extLst>
              <a:ext uri="{FF2B5EF4-FFF2-40B4-BE49-F238E27FC236}">
                <a16:creationId xmlns:a16="http://schemas.microsoft.com/office/drawing/2014/main" id="{5BB151F5-0AC3-3AF7-59F4-8CFE70D6C5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42532" y="3329847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18" name="Platshållare för text 39">
            <a:extLst>
              <a:ext uri="{FF2B5EF4-FFF2-40B4-BE49-F238E27FC236}">
                <a16:creationId xmlns:a16="http://schemas.microsoft.com/office/drawing/2014/main" id="{89F7225C-2672-FEBB-8550-15B250DEF83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742532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19" name="Platshållare för bild 33">
            <a:extLst>
              <a:ext uri="{FF2B5EF4-FFF2-40B4-BE49-F238E27FC236}">
                <a16:creationId xmlns:a16="http://schemas.microsoft.com/office/drawing/2014/main" id="{A6A95BDF-27A9-7C5F-4D71-535ABEB6986C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5333011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0" name="Platshållare för text 39">
            <a:extLst>
              <a:ext uri="{FF2B5EF4-FFF2-40B4-BE49-F238E27FC236}">
                <a16:creationId xmlns:a16="http://schemas.microsoft.com/office/drawing/2014/main" id="{6F3C78B0-6931-54D9-1928-C96906A83CD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54238" y="3329847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21" name="Platshållare för text 39">
            <a:extLst>
              <a:ext uri="{FF2B5EF4-FFF2-40B4-BE49-F238E27FC236}">
                <a16:creationId xmlns:a16="http://schemas.microsoft.com/office/drawing/2014/main" id="{98900764-4261-F712-18BA-D79294CF02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54238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22" name="Platshållare för bild 33">
            <a:extLst>
              <a:ext uri="{FF2B5EF4-FFF2-40B4-BE49-F238E27FC236}">
                <a16:creationId xmlns:a16="http://schemas.microsoft.com/office/drawing/2014/main" id="{BFFBC2E2-1D35-121C-4300-19F2AAF77D1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644717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3" name="Platshållare för text 39">
            <a:extLst>
              <a:ext uri="{FF2B5EF4-FFF2-40B4-BE49-F238E27FC236}">
                <a16:creationId xmlns:a16="http://schemas.microsoft.com/office/drawing/2014/main" id="{8F9D0DD2-F618-B366-C601-A88B2EB103E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365944" y="3329847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24" name="Platshållare för text 39">
            <a:extLst>
              <a:ext uri="{FF2B5EF4-FFF2-40B4-BE49-F238E27FC236}">
                <a16:creationId xmlns:a16="http://schemas.microsoft.com/office/drawing/2014/main" id="{6C7BBA3D-9254-2B6D-6040-A3D33309021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65944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25" name="Platshållare för bild 33">
            <a:extLst>
              <a:ext uri="{FF2B5EF4-FFF2-40B4-BE49-F238E27FC236}">
                <a16:creationId xmlns:a16="http://schemas.microsoft.com/office/drawing/2014/main" id="{E4219E6F-AF16-AC68-E216-FC82250AF08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956423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6" name="Platshållare för text 39">
            <a:extLst>
              <a:ext uri="{FF2B5EF4-FFF2-40B4-BE49-F238E27FC236}">
                <a16:creationId xmlns:a16="http://schemas.microsoft.com/office/drawing/2014/main" id="{63766771-517B-3CE9-C1EE-A19ADDA24E2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677650" y="3329847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27" name="Platshållare för text 39">
            <a:extLst>
              <a:ext uri="{FF2B5EF4-FFF2-40B4-BE49-F238E27FC236}">
                <a16:creationId xmlns:a16="http://schemas.microsoft.com/office/drawing/2014/main" id="{C835149D-F93E-427B-2FC7-3B880983C0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77650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28" name="Platshållare för bild 33">
            <a:extLst>
              <a:ext uri="{FF2B5EF4-FFF2-40B4-BE49-F238E27FC236}">
                <a16:creationId xmlns:a16="http://schemas.microsoft.com/office/drawing/2014/main" id="{55BF20C9-BCCB-894D-D2CD-06DA6601D99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709599" y="3834335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9" name="Platshållare för text 39">
            <a:extLst>
              <a:ext uri="{FF2B5EF4-FFF2-40B4-BE49-F238E27FC236}">
                <a16:creationId xmlns:a16="http://schemas.microsoft.com/office/drawing/2014/main" id="{9F5C7885-5CE6-D04A-ED47-3815069827A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0826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30" name="Platshållare för text 39">
            <a:extLst>
              <a:ext uri="{FF2B5EF4-FFF2-40B4-BE49-F238E27FC236}">
                <a16:creationId xmlns:a16="http://schemas.microsoft.com/office/drawing/2014/main" id="{1814FB34-347E-81CC-0C7F-9D0FC43869B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30826" y="5554604"/>
            <a:ext cx="2015543" cy="24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31" name="Platshållare för bild 33">
            <a:extLst>
              <a:ext uri="{FF2B5EF4-FFF2-40B4-BE49-F238E27FC236}">
                <a16:creationId xmlns:a16="http://schemas.microsoft.com/office/drawing/2014/main" id="{3ECAD8DE-6D08-6B35-9B8D-B8F15B28104E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021305" y="3834335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2" name="Platshållare för text 39">
            <a:extLst>
              <a:ext uri="{FF2B5EF4-FFF2-40B4-BE49-F238E27FC236}">
                <a16:creationId xmlns:a16="http://schemas.microsoft.com/office/drawing/2014/main" id="{56F56B26-EC18-C7C1-79B6-C57A844B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42532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33" name="Platshållare för text 39">
            <a:extLst>
              <a:ext uri="{FF2B5EF4-FFF2-40B4-BE49-F238E27FC236}">
                <a16:creationId xmlns:a16="http://schemas.microsoft.com/office/drawing/2014/main" id="{F5B5D1E1-C8A4-BE48-EC92-B7AF41FE8F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742532" y="5554604"/>
            <a:ext cx="2015543" cy="24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34" name="Platshållare för bild 33">
            <a:extLst>
              <a:ext uri="{FF2B5EF4-FFF2-40B4-BE49-F238E27FC236}">
                <a16:creationId xmlns:a16="http://schemas.microsoft.com/office/drawing/2014/main" id="{2852667B-E63A-98CD-78F6-7206E119D156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333011" y="3834335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5" name="Platshållare för text 39">
            <a:extLst>
              <a:ext uri="{FF2B5EF4-FFF2-40B4-BE49-F238E27FC236}">
                <a16:creationId xmlns:a16="http://schemas.microsoft.com/office/drawing/2014/main" id="{09A9CAC9-A586-2F5E-C0A6-F30EA6337B1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054238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36" name="Platshållare för text 39">
            <a:extLst>
              <a:ext uri="{FF2B5EF4-FFF2-40B4-BE49-F238E27FC236}">
                <a16:creationId xmlns:a16="http://schemas.microsoft.com/office/drawing/2014/main" id="{4F50ABDF-8BBF-703C-838F-B02E124A237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054238" y="5554604"/>
            <a:ext cx="2015543" cy="24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37" name="Platshållare för bild 33">
            <a:extLst>
              <a:ext uri="{FF2B5EF4-FFF2-40B4-BE49-F238E27FC236}">
                <a16:creationId xmlns:a16="http://schemas.microsoft.com/office/drawing/2014/main" id="{FC3E8E83-E8D6-ADE8-3552-EBAC2A7634BC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7644717" y="3869492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8" name="Platshållare för text 39">
            <a:extLst>
              <a:ext uri="{FF2B5EF4-FFF2-40B4-BE49-F238E27FC236}">
                <a16:creationId xmlns:a16="http://schemas.microsoft.com/office/drawing/2014/main" id="{ACF985AC-EAAA-1256-6E34-6F8D43ABB99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365944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39" name="Platshållare för text 39">
            <a:extLst>
              <a:ext uri="{FF2B5EF4-FFF2-40B4-BE49-F238E27FC236}">
                <a16:creationId xmlns:a16="http://schemas.microsoft.com/office/drawing/2014/main" id="{44B163CF-0C0C-D927-210E-F85FA787B50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365944" y="5554604"/>
            <a:ext cx="2015543" cy="242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40" name="Platshållare för bild 33">
            <a:extLst>
              <a:ext uri="{FF2B5EF4-FFF2-40B4-BE49-F238E27FC236}">
                <a16:creationId xmlns:a16="http://schemas.microsoft.com/office/drawing/2014/main" id="{18CA34A4-DC83-E435-AB75-04D24A501717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956423" y="3877921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1" name="Platshållare för text 39">
            <a:extLst>
              <a:ext uri="{FF2B5EF4-FFF2-40B4-BE49-F238E27FC236}">
                <a16:creationId xmlns:a16="http://schemas.microsoft.com/office/drawing/2014/main" id="{6CE26046-BDFC-8929-8591-431F8FFB0EF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677650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42" name="Platshållare för text 39">
            <a:extLst>
              <a:ext uri="{FF2B5EF4-FFF2-40B4-BE49-F238E27FC236}">
                <a16:creationId xmlns:a16="http://schemas.microsoft.com/office/drawing/2014/main" id="{D064B68D-0935-E69D-8721-CAA50941599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677650" y="5554604"/>
            <a:ext cx="2015543" cy="2506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43" name="Rubrik 1">
            <a:extLst>
              <a:ext uri="{FF2B5EF4-FFF2-40B4-BE49-F238E27FC236}">
                <a16:creationId xmlns:a16="http://schemas.microsoft.com/office/drawing/2014/main" id="{9C3BB5AD-90E4-FD91-01BF-02D2274DF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371" y="675672"/>
            <a:ext cx="11266185" cy="54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en huvudrubrik</a:t>
            </a:r>
          </a:p>
        </p:txBody>
      </p:sp>
      <p:sp>
        <p:nvSpPr>
          <p:cNvPr id="144" name="Platshållare för text 6">
            <a:extLst>
              <a:ext uri="{FF2B5EF4-FFF2-40B4-BE49-F238E27FC236}">
                <a16:creationId xmlns:a16="http://schemas.microsoft.com/office/drawing/2014/main" id="{76008E58-F0CB-6419-5C80-AC1895B7CC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437" y="1160905"/>
            <a:ext cx="11266185" cy="34778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lang="sv-SE" sz="2000" b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underrubrik</a:t>
            </a:r>
          </a:p>
        </p:txBody>
      </p:sp>
      <p:sp>
        <p:nvSpPr>
          <p:cNvPr id="145" name="textruta 144">
            <a:extLst>
              <a:ext uri="{FF2B5EF4-FFF2-40B4-BE49-F238E27FC236}">
                <a16:creationId xmlns:a16="http://schemas.microsoft.com/office/drawing/2014/main" id="{7E382432-9F36-B4B6-8068-AD7C33916E48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bg1"/>
                </a:solidFill>
                <a:highlight>
                  <a:srgbClr val="FFFF00"/>
                </a:highlight>
              </a:rPr>
              <a:t>Detta är en </a:t>
            </a:r>
            <a:r>
              <a:rPr lang="sv-SE" dirty="0" err="1">
                <a:solidFill>
                  <a:schemeClr val="bg1"/>
                </a:solidFill>
                <a:highlight>
                  <a:srgbClr val="FFFF00"/>
                </a:highlight>
              </a:rPr>
              <a:t>standardbild</a:t>
            </a:r>
            <a:r>
              <a:rPr lang="sv-SE" dirty="0">
                <a:solidFill>
                  <a:schemeClr val="bg1"/>
                </a:solidFill>
                <a:highlight>
                  <a:srgbClr val="FFFF00"/>
                </a:highlight>
              </a:rPr>
              <a:t>. Denna bild finns i vit, grå, mörkblå och blå. Använd layoutfliken för att byta färg. Innehållet som du har skapat i denna mall formateras automatiskt till din valda färg.</a:t>
            </a:r>
          </a:p>
        </p:txBody>
      </p:sp>
    </p:spTree>
    <p:extLst>
      <p:ext uri="{BB962C8B-B14F-4D97-AF65-F5344CB8AC3E}">
        <p14:creationId xmlns:p14="http://schemas.microsoft.com/office/powerpoint/2010/main" val="1481656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blå - En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84DAC0C-E46C-CDD9-672A-13A9FCB08B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BAA4C8C-89F1-102F-7BC9-2A6A98A50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896389"/>
            <a:ext cx="11266185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53D93B70-AB48-1C8E-1930-E692887C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5BC9A958-7967-8F27-B300-67F84CDAFA8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CB2F8E-0425-2091-8BC1-BD6FEA0F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EA0D017E-09E8-768C-6B5D-C441DC4F2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7339A283-8074-B1A7-B30F-A92DAF7D2A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371" y="675672"/>
            <a:ext cx="11266185" cy="54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en huvudrubrik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81B26095-332E-03C2-E1ED-7BE9FC8EB4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437" y="1160905"/>
            <a:ext cx="11266185" cy="34778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lang="sv-SE" sz="2000" b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underrubrik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B91401D-646E-092A-B76E-C735F26C59BE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</a:t>
            </a:r>
            <a:r>
              <a:rPr lang="sv-SE" dirty="0" err="1">
                <a:highlight>
                  <a:srgbClr val="FFFF00"/>
                </a:highlight>
              </a:rPr>
              <a:t>standardbild</a:t>
            </a:r>
            <a:r>
              <a:rPr lang="sv-SE" dirty="0">
                <a:highlight>
                  <a:srgbClr val="FFFF00"/>
                </a:highlight>
              </a:rPr>
              <a:t>. Denna bild finns i vit, grå, mörkblå och blå. Använd layoutfliken för att byta färg. Innehållet som du har skapat i denna mall formateras automatiskt till din valda färg.</a:t>
            </a:r>
          </a:p>
        </p:txBody>
      </p:sp>
    </p:spTree>
    <p:extLst>
      <p:ext uri="{BB962C8B-B14F-4D97-AF65-F5344CB8AC3E}">
        <p14:creationId xmlns:p14="http://schemas.microsoft.com/office/powerpoint/2010/main" val="426215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blå -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88DA461-4987-45C2-1CC9-08AEFC8EA1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9F32722-ED3B-B8A3-8ED9-7636D2750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896389"/>
            <a:ext cx="5631543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DD9A9661-E061-32D5-7D6F-D9A8EA1012C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83087" y="1896390"/>
            <a:ext cx="5460468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lang="sv-SE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2F693580-BA79-E625-5248-236AAF1E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7F55C070-BDFA-C425-50E1-69FED4CD104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A9B5A358-4823-FA8B-A627-ED66FE8A48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501B2A80-81E5-C66E-2768-61A6D4302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15" name="Rubrik 1">
            <a:extLst>
              <a:ext uri="{FF2B5EF4-FFF2-40B4-BE49-F238E27FC236}">
                <a16:creationId xmlns:a16="http://schemas.microsoft.com/office/drawing/2014/main" id="{4B9DF8A3-85A4-0919-458A-FC5815308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371" y="675672"/>
            <a:ext cx="11266185" cy="54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en huvudrubrik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4CEEB120-D271-0C1B-5484-2DA70CC6D9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437" y="1160905"/>
            <a:ext cx="11266185" cy="34778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lang="sv-SE" sz="2000" b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underrubrik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07D0C4F2-7D84-AB47-CB29-1E7868A6739C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</a:t>
            </a:r>
            <a:r>
              <a:rPr lang="sv-SE" dirty="0" err="1">
                <a:highlight>
                  <a:srgbClr val="FFFF00"/>
                </a:highlight>
              </a:rPr>
              <a:t>standardbild</a:t>
            </a:r>
            <a:r>
              <a:rPr lang="sv-SE" dirty="0">
                <a:highlight>
                  <a:srgbClr val="FFFF00"/>
                </a:highlight>
              </a:rPr>
              <a:t>. Denna bild finns i vit, grå, mörkblå och blå. Använd layoutfliken för att byta färg. Innehållet som du har skapat i denna mall formateras automatiskt till din valda färg.</a:t>
            </a:r>
          </a:p>
        </p:txBody>
      </p:sp>
    </p:spTree>
    <p:extLst>
      <p:ext uri="{BB962C8B-B14F-4D97-AF65-F5344CB8AC3E}">
        <p14:creationId xmlns:p14="http://schemas.microsoft.com/office/powerpoint/2010/main" val="11191306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blå - Två kolumner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88DA461-4987-45C2-1CC9-08AEFC8EA1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9F32722-ED3B-B8A3-8ED9-7636D2750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896389"/>
            <a:ext cx="5631543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2F693580-BA79-E625-5248-236AAF1E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7F55C070-BDFA-C425-50E1-69FED4CD104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A9B5A358-4823-FA8B-A627-ED66FE8A48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501B2A80-81E5-C66E-2768-61A6D4302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7" name="Platshållare för bild 8">
            <a:extLst>
              <a:ext uri="{FF2B5EF4-FFF2-40B4-BE49-F238E27FC236}">
                <a16:creationId xmlns:a16="http://schemas.microsoft.com/office/drawing/2014/main" id="{DB1EBFD9-71CC-47FD-C7D1-B11A4F70C2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5387" y="1896389"/>
            <a:ext cx="5368167" cy="4024120"/>
          </a:xfrm>
          <a:prstGeom prst="rect">
            <a:avLst/>
          </a:prstGeom>
          <a:solidFill>
            <a:schemeClr val="accent1"/>
          </a:solidFill>
        </p:spPr>
        <p:txBody>
          <a:bodyPr lIns="72000" tIns="54000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på ikonen i mitten nedan för att </a:t>
            </a:r>
            <a:br>
              <a:rPr lang="sv-SE" dirty="0"/>
            </a:br>
            <a:r>
              <a:rPr lang="sv-SE" dirty="0"/>
              <a:t>lägga till ett eget foto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B747710B-933B-8E81-41ED-299B5A4E3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371" y="675672"/>
            <a:ext cx="11266185" cy="54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en huvudrubrik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267750E7-8ED3-0005-EF01-1576EB9073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437" y="1160905"/>
            <a:ext cx="11266185" cy="34778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lang="sv-SE" sz="2000" b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underrubrik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B86FCFC-0DA9-E70C-4D67-563A0C8C471D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</a:t>
            </a:r>
            <a:r>
              <a:rPr lang="sv-SE" dirty="0" err="1">
                <a:highlight>
                  <a:srgbClr val="FFFF00"/>
                </a:highlight>
              </a:rPr>
              <a:t>standardbild</a:t>
            </a:r>
            <a:r>
              <a:rPr lang="sv-SE" dirty="0">
                <a:highlight>
                  <a:srgbClr val="FFFF00"/>
                </a:highlight>
              </a:rPr>
              <a:t>. Denna bild finns i vit, grå, mörkblå och blå. Använd layoutfliken för att byta färg. Innehållet som du har skapat i denna mall formateras automatiskt till din valda färg.</a:t>
            </a:r>
          </a:p>
        </p:txBody>
      </p:sp>
    </p:spTree>
    <p:extLst>
      <p:ext uri="{BB962C8B-B14F-4D97-AF65-F5344CB8AC3E}">
        <p14:creationId xmlns:p14="http://schemas.microsoft.com/office/powerpoint/2010/main" val="19166087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blå - Personal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ktangel 59">
            <a:extLst>
              <a:ext uri="{FF2B5EF4-FFF2-40B4-BE49-F238E27FC236}">
                <a16:creationId xmlns:a16="http://schemas.microsoft.com/office/drawing/2014/main" id="{6EFE3A5A-81BC-29D9-A21E-6F22601DC5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Platshållare för bildnummer 5">
            <a:extLst>
              <a:ext uri="{FF2B5EF4-FFF2-40B4-BE49-F238E27FC236}">
                <a16:creationId xmlns:a16="http://schemas.microsoft.com/office/drawing/2014/main" id="{F36A3AE0-A645-6BBE-08EB-6F2BDE60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9" name="Platshållare för datum 3">
            <a:extLst>
              <a:ext uri="{FF2B5EF4-FFF2-40B4-BE49-F238E27FC236}">
                <a16:creationId xmlns:a16="http://schemas.microsoft.com/office/drawing/2014/main" id="{8291D808-3F65-DFE6-446F-A2170B76C27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10" name="Platshållare för sidfot 4">
            <a:extLst>
              <a:ext uri="{FF2B5EF4-FFF2-40B4-BE49-F238E27FC236}">
                <a16:creationId xmlns:a16="http://schemas.microsoft.com/office/drawing/2014/main" id="{2EC10A08-B977-9BC2-C21A-391B500108B5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111" name="Bild 110">
            <a:extLst>
              <a:ext uri="{FF2B5EF4-FFF2-40B4-BE49-F238E27FC236}">
                <a16:creationId xmlns:a16="http://schemas.microsoft.com/office/drawing/2014/main" id="{627B3688-96A7-0A1C-9C32-581F48124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112" name="Platshållare för bild 33">
            <a:extLst>
              <a:ext uri="{FF2B5EF4-FFF2-40B4-BE49-F238E27FC236}">
                <a16:creationId xmlns:a16="http://schemas.microsoft.com/office/drawing/2014/main" id="{C7079348-2306-A1AF-0359-FA56B2964C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9599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3" name="Platshållare för text 39">
            <a:extLst>
              <a:ext uri="{FF2B5EF4-FFF2-40B4-BE49-F238E27FC236}">
                <a16:creationId xmlns:a16="http://schemas.microsoft.com/office/drawing/2014/main" id="{29B8CCC8-5FFE-F178-6800-08105BE429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826" y="3329848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14" name="Platshållare för text 39">
            <a:extLst>
              <a:ext uri="{FF2B5EF4-FFF2-40B4-BE49-F238E27FC236}">
                <a16:creationId xmlns:a16="http://schemas.microsoft.com/office/drawing/2014/main" id="{A07F30E3-82B3-DAEF-3E70-F35177FD3A2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0826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15" name="Platshållare för bild 33">
            <a:extLst>
              <a:ext uri="{FF2B5EF4-FFF2-40B4-BE49-F238E27FC236}">
                <a16:creationId xmlns:a16="http://schemas.microsoft.com/office/drawing/2014/main" id="{9FD62768-4775-3B36-3057-549851D416F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1305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6" name="Platshållare för text 39">
            <a:extLst>
              <a:ext uri="{FF2B5EF4-FFF2-40B4-BE49-F238E27FC236}">
                <a16:creationId xmlns:a16="http://schemas.microsoft.com/office/drawing/2014/main" id="{7EDF5193-64CB-3235-5A1F-7E5D5092FD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42532" y="3329847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17" name="Platshållare för text 39">
            <a:extLst>
              <a:ext uri="{FF2B5EF4-FFF2-40B4-BE49-F238E27FC236}">
                <a16:creationId xmlns:a16="http://schemas.microsoft.com/office/drawing/2014/main" id="{EDFFFAEB-AC97-08CB-E1FE-45F2A300652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742532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18" name="Platshållare för bild 33">
            <a:extLst>
              <a:ext uri="{FF2B5EF4-FFF2-40B4-BE49-F238E27FC236}">
                <a16:creationId xmlns:a16="http://schemas.microsoft.com/office/drawing/2014/main" id="{7B7C180E-5417-BCC6-14E3-5DB4FE37D82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5333011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9" name="Platshållare för text 39">
            <a:extLst>
              <a:ext uri="{FF2B5EF4-FFF2-40B4-BE49-F238E27FC236}">
                <a16:creationId xmlns:a16="http://schemas.microsoft.com/office/drawing/2014/main" id="{15E520E8-369B-B87B-AB48-D14D9BF88D1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54238" y="3329847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20" name="Platshållare för text 39">
            <a:extLst>
              <a:ext uri="{FF2B5EF4-FFF2-40B4-BE49-F238E27FC236}">
                <a16:creationId xmlns:a16="http://schemas.microsoft.com/office/drawing/2014/main" id="{FD8A3AB4-4B43-9784-1F2A-DB5103278A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54238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21" name="Platshållare för bild 33">
            <a:extLst>
              <a:ext uri="{FF2B5EF4-FFF2-40B4-BE49-F238E27FC236}">
                <a16:creationId xmlns:a16="http://schemas.microsoft.com/office/drawing/2014/main" id="{8AFCEA0D-9977-9E12-E2DF-D6E1FAE2CDF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644717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2" name="Platshållare för text 39">
            <a:extLst>
              <a:ext uri="{FF2B5EF4-FFF2-40B4-BE49-F238E27FC236}">
                <a16:creationId xmlns:a16="http://schemas.microsoft.com/office/drawing/2014/main" id="{EFD1A480-AD32-7CC3-1BC2-B2977618E6B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365944" y="3329847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23" name="Platshållare för text 39">
            <a:extLst>
              <a:ext uri="{FF2B5EF4-FFF2-40B4-BE49-F238E27FC236}">
                <a16:creationId xmlns:a16="http://schemas.microsoft.com/office/drawing/2014/main" id="{0FC96C74-9062-CC11-CA7C-0129FECB87E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65944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24" name="Platshållare för bild 33">
            <a:extLst>
              <a:ext uri="{FF2B5EF4-FFF2-40B4-BE49-F238E27FC236}">
                <a16:creationId xmlns:a16="http://schemas.microsoft.com/office/drawing/2014/main" id="{29E373D0-5030-C728-F028-DC8AD8B4F2D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956423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5" name="Platshållare för text 39">
            <a:extLst>
              <a:ext uri="{FF2B5EF4-FFF2-40B4-BE49-F238E27FC236}">
                <a16:creationId xmlns:a16="http://schemas.microsoft.com/office/drawing/2014/main" id="{1855292D-40FD-24AE-C009-B1EAD665CDC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677650" y="3329847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26" name="Platshållare för text 39">
            <a:extLst>
              <a:ext uri="{FF2B5EF4-FFF2-40B4-BE49-F238E27FC236}">
                <a16:creationId xmlns:a16="http://schemas.microsoft.com/office/drawing/2014/main" id="{DD9ECA59-0FF8-3FFA-71C8-7FE1D1B255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77650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27" name="Platshållare för bild 33">
            <a:extLst>
              <a:ext uri="{FF2B5EF4-FFF2-40B4-BE49-F238E27FC236}">
                <a16:creationId xmlns:a16="http://schemas.microsoft.com/office/drawing/2014/main" id="{F8D54259-7470-90EE-2D71-CE8B402EDA25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709599" y="3834335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8" name="Platshållare för text 39">
            <a:extLst>
              <a:ext uri="{FF2B5EF4-FFF2-40B4-BE49-F238E27FC236}">
                <a16:creationId xmlns:a16="http://schemas.microsoft.com/office/drawing/2014/main" id="{57ABE813-EC58-47EA-577F-72CC0D2F5F8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0826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29" name="Platshållare för text 39">
            <a:extLst>
              <a:ext uri="{FF2B5EF4-FFF2-40B4-BE49-F238E27FC236}">
                <a16:creationId xmlns:a16="http://schemas.microsoft.com/office/drawing/2014/main" id="{267EEE49-10E9-82E8-AB78-9D00E6C9CDC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30826" y="5554604"/>
            <a:ext cx="2015543" cy="24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30" name="Platshållare för bild 33">
            <a:extLst>
              <a:ext uri="{FF2B5EF4-FFF2-40B4-BE49-F238E27FC236}">
                <a16:creationId xmlns:a16="http://schemas.microsoft.com/office/drawing/2014/main" id="{950BD37B-D7CB-730C-089D-F1DA32EB7D5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021305" y="3834335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1" name="Platshållare för text 39">
            <a:extLst>
              <a:ext uri="{FF2B5EF4-FFF2-40B4-BE49-F238E27FC236}">
                <a16:creationId xmlns:a16="http://schemas.microsoft.com/office/drawing/2014/main" id="{CD8CC919-C677-66A1-A666-FD388A87087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42532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32" name="Platshållare för text 39">
            <a:extLst>
              <a:ext uri="{FF2B5EF4-FFF2-40B4-BE49-F238E27FC236}">
                <a16:creationId xmlns:a16="http://schemas.microsoft.com/office/drawing/2014/main" id="{E0013B5E-9610-922F-CA17-5A1358D01D2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742532" y="5554604"/>
            <a:ext cx="2015543" cy="24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33" name="Platshållare för bild 33">
            <a:extLst>
              <a:ext uri="{FF2B5EF4-FFF2-40B4-BE49-F238E27FC236}">
                <a16:creationId xmlns:a16="http://schemas.microsoft.com/office/drawing/2014/main" id="{7693C821-3C47-975D-FB27-38E4615E1539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333011" y="3834335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4" name="Platshållare för text 39">
            <a:extLst>
              <a:ext uri="{FF2B5EF4-FFF2-40B4-BE49-F238E27FC236}">
                <a16:creationId xmlns:a16="http://schemas.microsoft.com/office/drawing/2014/main" id="{7C771878-4B76-AE3C-F35F-858EF663E67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054238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35" name="Platshållare för text 39">
            <a:extLst>
              <a:ext uri="{FF2B5EF4-FFF2-40B4-BE49-F238E27FC236}">
                <a16:creationId xmlns:a16="http://schemas.microsoft.com/office/drawing/2014/main" id="{6C061A82-1A95-23E8-CF43-16F0566D02E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054238" y="5554604"/>
            <a:ext cx="2015543" cy="24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36" name="Platshållare för bild 33">
            <a:extLst>
              <a:ext uri="{FF2B5EF4-FFF2-40B4-BE49-F238E27FC236}">
                <a16:creationId xmlns:a16="http://schemas.microsoft.com/office/drawing/2014/main" id="{AB1D57CA-E5EC-2371-5990-6D2E82853FA5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7644717" y="3869492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7" name="Platshållare för text 39">
            <a:extLst>
              <a:ext uri="{FF2B5EF4-FFF2-40B4-BE49-F238E27FC236}">
                <a16:creationId xmlns:a16="http://schemas.microsoft.com/office/drawing/2014/main" id="{7CE5742C-5C53-580A-0022-E5DB27A0069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365944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38" name="Platshållare för text 39">
            <a:extLst>
              <a:ext uri="{FF2B5EF4-FFF2-40B4-BE49-F238E27FC236}">
                <a16:creationId xmlns:a16="http://schemas.microsoft.com/office/drawing/2014/main" id="{439661A7-CAAC-72D8-442A-1869D0CBFEC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365944" y="5554604"/>
            <a:ext cx="2015543" cy="242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39" name="Platshållare för bild 33">
            <a:extLst>
              <a:ext uri="{FF2B5EF4-FFF2-40B4-BE49-F238E27FC236}">
                <a16:creationId xmlns:a16="http://schemas.microsoft.com/office/drawing/2014/main" id="{789E5CD1-F74C-3C75-F993-1B1F1D307350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956423" y="3877921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0" name="Platshållare för text 39">
            <a:extLst>
              <a:ext uri="{FF2B5EF4-FFF2-40B4-BE49-F238E27FC236}">
                <a16:creationId xmlns:a16="http://schemas.microsoft.com/office/drawing/2014/main" id="{A1EAEFB8-D8C5-F8E7-C4CF-DEBBEA1380C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677650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41" name="Platshållare för text 39">
            <a:extLst>
              <a:ext uri="{FF2B5EF4-FFF2-40B4-BE49-F238E27FC236}">
                <a16:creationId xmlns:a16="http://schemas.microsoft.com/office/drawing/2014/main" id="{84739DE2-1D6B-E008-0EBC-E19691753AC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677650" y="5554604"/>
            <a:ext cx="2015543" cy="2506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42" name="Rubrik 1">
            <a:extLst>
              <a:ext uri="{FF2B5EF4-FFF2-40B4-BE49-F238E27FC236}">
                <a16:creationId xmlns:a16="http://schemas.microsoft.com/office/drawing/2014/main" id="{E461D897-ED0F-D81E-0BCD-9935305B9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371" y="675672"/>
            <a:ext cx="11266185" cy="54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en huvudrubrik</a:t>
            </a:r>
          </a:p>
        </p:txBody>
      </p:sp>
      <p:sp>
        <p:nvSpPr>
          <p:cNvPr id="143" name="Platshållare för text 6">
            <a:extLst>
              <a:ext uri="{FF2B5EF4-FFF2-40B4-BE49-F238E27FC236}">
                <a16:creationId xmlns:a16="http://schemas.microsoft.com/office/drawing/2014/main" id="{5A280443-D3CE-C14E-E71C-AD2C66C1D3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437" y="1160905"/>
            <a:ext cx="11266185" cy="34778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lang="sv-SE" sz="2000" b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underrubrik</a:t>
            </a:r>
          </a:p>
        </p:txBody>
      </p:sp>
      <p:sp>
        <p:nvSpPr>
          <p:cNvPr id="144" name="textruta 143">
            <a:extLst>
              <a:ext uri="{FF2B5EF4-FFF2-40B4-BE49-F238E27FC236}">
                <a16:creationId xmlns:a16="http://schemas.microsoft.com/office/drawing/2014/main" id="{A350B3CC-A872-EF31-17D4-2A1EE249E3B8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bg1"/>
                </a:solidFill>
                <a:highlight>
                  <a:srgbClr val="FFFF00"/>
                </a:highlight>
              </a:rPr>
              <a:t>Detta är en </a:t>
            </a:r>
            <a:r>
              <a:rPr lang="sv-SE" dirty="0" err="1">
                <a:solidFill>
                  <a:schemeClr val="bg1"/>
                </a:solidFill>
                <a:highlight>
                  <a:srgbClr val="FFFF00"/>
                </a:highlight>
              </a:rPr>
              <a:t>standardbild</a:t>
            </a:r>
            <a:r>
              <a:rPr lang="sv-SE" dirty="0">
                <a:solidFill>
                  <a:schemeClr val="bg1"/>
                </a:solidFill>
                <a:highlight>
                  <a:srgbClr val="FFFF00"/>
                </a:highlight>
              </a:rPr>
              <a:t>. Denna bild finns i vit, grå, mörkblå och blå. Använd layoutfliken för att byta färg. Innehållet som du har skapat i denna mall formateras automatiskt till din valda färg.</a:t>
            </a:r>
          </a:p>
        </p:txBody>
      </p:sp>
    </p:spTree>
    <p:extLst>
      <p:ext uri="{BB962C8B-B14F-4D97-AF65-F5344CB8AC3E}">
        <p14:creationId xmlns:p14="http://schemas.microsoft.com/office/powerpoint/2010/main" val="39516540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- En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0A050239-3D64-7F24-00B8-2037B2AAB9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437C478F-84BA-74C9-1FC4-521187914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896389"/>
            <a:ext cx="11266185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0E8B591D-C67D-A70D-B957-30DCBBD4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531013D2-BD10-A193-C01C-7DE7316CEAC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D1533A4-9623-90DB-2F28-1DEDD5B361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1749C649-94F9-A771-EB7E-7A1B490DC4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A2A3F5C3-5B50-0FCE-4DAA-1F8683BCF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371" y="675672"/>
            <a:ext cx="11266185" cy="54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en huvudrubrik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65D7891A-A2D6-D5B4-3FFD-29DD5052E0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437" y="1160905"/>
            <a:ext cx="11266185" cy="34778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lang="sv-SE" sz="2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underrubrik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7C0D08B-12E1-1B65-DB0F-CF72F0780B6B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</a:t>
            </a:r>
            <a:r>
              <a:rPr lang="sv-SE" dirty="0" err="1">
                <a:highlight>
                  <a:srgbClr val="FFFF00"/>
                </a:highlight>
              </a:rPr>
              <a:t>standardbild</a:t>
            </a:r>
            <a:r>
              <a:rPr lang="sv-SE" dirty="0">
                <a:highlight>
                  <a:srgbClr val="FFFF00"/>
                </a:highlight>
              </a:rPr>
              <a:t>. Denna bild finns i vit, grå, mörkblå och blå. Använd layoutfliken för att byta färg. Innehållet som du har skapat i denna mall formateras automatiskt till din valda färg.</a:t>
            </a:r>
          </a:p>
        </p:txBody>
      </p:sp>
    </p:spTree>
    <p:extLst>
      <p:ext uri="{BB962C8B-B14F-4D97-AF65-F5344CB8AC3E}">
        <p14:creationId xmlns:p14="http://schemas.microsoft.com/office/powerpoint/2010/main" val="1301779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-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7AC9446B-15DC-1F97-9FE9-563511118F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3541B38-C777-E8D4-157C-5AF3277EF2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371" y="1896389"/>
            <a:ext cx="5631543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897A71-D056-6206-EBF3-409455D3B81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83087" y="1896390"/>
            <a:ext cx="5460468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lang="sv-SE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86B7BBAB-0486-0B73-460A-4005586C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EE1DFC6-8649-319C-40DB-F25713037A2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84B4750-870E-44E5-D844-D1A25B0E79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EC30E9DE-8112-548F-7AB7-A62EADC01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14" name="Rubrik 1">
            <a:extLst>
              <a:ext uri="{FF2B5EF4-FFF2-40B4-BE49-F238E27FC236}">
                <a16:creationId xmlns:a16="http://schemas.microsoft.com/office/drawing/2014/main" id="{4A8A2EA1-F1DE-F3D5-8512-7DF6D9382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371" y="675672"/>
            <a:ext cx="11266185" cy="54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en huvudrubrik</a:t>
            </a: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DA44E30A-D1E5-00FD-E801-9F88CE71C5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437" y="1160905"/>
            <a:ext cx="11266185" cy="34778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lang="sv-SE" sz="2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underrubrik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89AB2DC6-1AB2-CADD-8F95-645CC42815FF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</a:t>
            </a:r>
            <a:r>
              <a:rPr lang="sv-SE" dirty="0" err="1">
                <a:highlight>
                  <a:srgbClr val="FFFF00"/>
                </a:highlight>
              </a:rPr>
              <a:t>standardbild</a:t>
            </a:r>
            <a:r>
              <a:rPr lang="sv-SE" dirty="0">
                <a:highlight>
                  <a:srgbClr val="FFFF00"/>
                </a:highlight>
              </a:rPr>
              <a:t>. Denna bild finns i vit, grå, mörkblå och blå. Använd layoutfliken för att byta färg. Innehållet som du har skapat i denna mall formateras automatiskt till din valda färg.</a:t>
            </a:r>
          </a:p>
        </p:txBody>
      </p:sp>
    </p:spTree>
    <p:extLst>
      <p:ext uri="{BB962C8B-B14F-4D97-AF65-F5344CB8AC3E}">
        <p14:creationId xmlns:p14="http://schemas.microsoft.com/office/powerpoint/2010/main" val="3774313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- Två kolumner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F237B796-F06E-2C83-F96A-B460202088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3541B38-C777-E8D4-157C-5AF3277E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896389"/>
            <a:ext cx="5631543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86B7BBAB-0486-0B73-460A-4005586C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EE1DFC6-8649-319C-40DB-F25713037A2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84B4750-870E-44E5-D844-D1A25B0E79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EC30E9DE-8112-548F-7AB7-A62EADC01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7" name="Platshållare för bild 8">
            <a:extLst>
              <a:ext uri="{FF2B5EF4-FFF2-40B4-BE49-F238E27FC236}">
                <a16:creationId xmlns:a16="http://schemas.microsoft.com/office/drawing/2014/main" id="{38B1BEA7-34FF-2FC2-3B5F-4102C51775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5387" y="1896389"/>
            <a:ext cx="5368167" cy="4024120"/>
          </a:xfrm>
          <a:prstGeom prst="rect">
            <a:avLst/>
          </a:prstGeom>
          <a:solidFill>
            <a:schemeClr val="accent6">
              <a:lumMod val="90000"/>
            </a:schemeClr>
          </a:solidFill>
        </p:spPr>
        <p:txBody>
          <a:bodyPr lIns="72000" tIns="54000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 dirty="0"/>
              <a:t>Klicka på ikonen i mitten nedan för att </a:t>
            </a:r>
            <a:br>
              <a:rPr lang="sv-SE" dirty="0"/>
            </a:br>
            <a:r>
              <a:rPr lang="sv-SE" dirty="0"/>
              <a:t>lägga till ett eget foto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4F006014-4FFA-7A96-A66B-483BCD36BB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371" y="675672"/>
            <a:ext cx="11266185" cy="54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en huvudrubrik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F096C4D2-B99B-914D-B5B4-5228D97AC3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437" y="1160905"/>
            <a:ext cx="11266185" cy="34778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lang="sv-SE" sz="2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underrubrik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3E688A0-6E2A-A04D-49C1-084B99D62589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</a:t>
            </a:r>
            <a:r>
              <a:rPr lang="sv-SE" dirty="0" err="1">
                <a:highlight>
                  <a:srgbClr val="FFFF00"/>
                </a:highlight>
              </a:rPr>
              <a:t>standardbild</a:t>
            </a:r>
            <a:r>
              <a:rPr lang="sv-SE" dirty="0">
                <a:highlight>
                  <a:srgbClr val="FFFF00"/>
                </a:highlight>
              </a:rPr>
              <a:t>. Denna bild finns i vit, grå, mörkblå och blå. Använd layoutfliken för att byta färg. Innehållet som du har skapat i denna mall formateras automatiskt till din valda färg.</a:t>
            </a:r>
          </a:p>
        </p:txBody>
      </p:sp>
    </p:spTree>
    <p:extLst>
      <p:ext uri="{BB962C8B-B14F-4D97-AF65-F5344CB8AC3E}">
        <p14:creationId xmlns:p14="http://schemas.microsoft.com/office/powerpoint/2010/main" val="2646371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- Personal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tshållare för bildnummer 5">
            <a:extLst>
              <a:ext uri="{FF2B5EF4-FFF2-40B4-BE49-F238E27FC236}">
                <a16:creationId xmlns:a16="http://schemas.microsoft.com/office/drawing/2014/main" id="{E612326C-2DAE-6349-5C0B-87D0FBE1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9" name="Platshållare för datum 3">
            <a:extLst>
              <a:ext uri="{FF2B5EF4-FFF2-40B4-BE49-F238E27FC236}">
                <a16:creationId xmlns:a16="http://schemas.microsoft.com/office/drawing/2014/main" id="{5C3DF3A1-9E18-D6A9-AD39-A3545D3FF1F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60" name="Platshållare för sidfot 4">
            <a:extLst>
              <a:ext uri="{FF2B5EF4-FFF2-40B4-BE49-F238E27FC236}">
                <a16:creationId xmlns:a16="http://schemas.microsoft.com/office/drawing/2014/main" id="{93F1B48C-F8F4-0791-4BDF-C85E5CD7F84A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pic>
        <p:nvPicPr>
          <p:cNvPr id="70" name="Bild 69">
            <a:extLst>
              <a:ext uri="{FF2B5EF4-FFF2-40B4-BE49-F238E27FC236}">
                <a16:creationId xmlns:a16="http://schemas.microsoft.com/office/drawing/2014/main" id="{E4734264-0740-DA63-0140-21148F3B0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73" name="Platshållare för bild 33">
            <a:extLst>
              <a:ext uri="{FF2B5EF4-FFF2-40B4-BE49-F238E27FC236}">
                <a16:creationId xmlns:a16="http://schemas.microsoft.com/office/drawing/2014/main" id="{6C783BF1-305E-0AEB-AB2D-76C74A420C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9599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4" name="Platshållare för text 39">
            <a:extLst>
              <a:ext uri="{FF2B5EF4-FFF2-40B4-BE49-F238E27FC236}">
                <a16:creationId xmlns:a16="http://schemas.microsoft.com/office/drawing/2014/main" id="{EAF530B7-B4A3-9EFF-7A3F-8D4F1EEB30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826" y="3329848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75" name="Platshållare för text 39">
            <a:extLst>
              <a:ext uri="{FF2B5EF4-FFF2-40B4-BE49-F238E27FC236}">
                <a16:creationId xmlns:a16="http://schemas.microsoft.com/office/drawing/2014/main" id="{87D29274-05C0-DE8C-FD43-3F2E2E91B8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0826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76" name="Platshållare för bild 33">
            <a:extLst>
              <a:ext uri="{FF2B5EF4-FFF2-40B4-BE49-F238E27FC236}">
                <a16:creationId xmlns:a16="http://schemas.microsoft.com/office/drawing/2014/main" id="{14C7CA0F-3DD0-A901-D7F7-C4CE115E9B0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1305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7" name="Platshållare för text 39">
            <a:extLst>
              <a:ext uri="{FF2B5EF4-FFF2-40B4-BE49-F238E27FC236}">
                <a16:creationId xmlns:a16="http://schemas.microsoft.com/office/drawing/2014/main" id="{63526693-69CB-369F-AA14-0C78D64266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42532" y="3329847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78" name="Platshållare för text 39">
            <a:extLst>
              <a:ext uri="{FF2B5EF4-FFF2-40B4-BE49-F238E27FC236}">
                <a16:creationId xmlns:a16="http://schemas.microsoft.com/office/drawing/2014/main" id="{59679012-7F45-9F5D-9C0B-6300D5FA45D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742532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79" name="Platshållare för bild 33">
            <a:extLst>
              <a:ext uri="{FF2B5EF4-FFF2-40B4-BE49-F238E27FC236}">
                <a16:creationId xmlns:a16="http://schemas.microsoft.com/office/drawing/2014/main" id="{73078D94-9C1B-5A72-5D51-1F7728B7473C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5333011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0" name="Platshållare för text 39">
            <a:extLst>
              <a:ext uri="{FF2B5EF4-FFF2-40B4-BE49-F238E27FC236}">
                <a16:creationId xmlns:a16="http://schemas.microsoft.com/office/drawing/2014/main" id="{C899B9D1-6DAC-C960-5E09-F2193A81FF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54238" y="3329847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81" name="Platshållare för text 39">
            <a:extLst>
              <a:ext uri="{FF2B5EF4-FFF2-40B4-BE49-F238E27FC236}">
                <a16:creationId xmlns:a16="http://schemas.microsoft.com/office/drawing/2014/main" id="{7041B7B9-3475-4F97-3AFE-8B03464CDC0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54238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82" name="Platshållare för bild 33">
            <a:extLst>
              <a:ext uri="{FF2B5EF4-FFF2-40B4-BE49-F238E27FC236}">
                <a16:creationId xmlns:a16="http://schemas.microsoft.com/office/drawing/2014/main" id="{BA337195-6BA5-4E6E-B789-DD742B76247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644717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3" name="Platshållare för text 39">
            <a:extLst>
              <a:ext uri="{FF2B5EF4-FFF2-40B4-BE49-F238E27FC236}">
                <a16:creationId xmlns:a16="http://schemas.microsoft.com/office/drawing/2014/main" id="{A5A814A8-F5C7-275A-7D9F-038FF8076AE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365944" y="3329847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84" name="Platshållare för text 39">
            <a:extLst>
              <a:ext uri="{FF2B5EF4-FFF2-40B4-BE49-F238E27FC236}">
                <a16:creationId xmlns:a16="http://schemas.microsoft.com/office/drawing/2014/main" id="{25590C32-F78D-E421-8CB0-92355E62237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65944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85" name="Platshållare för bild 33">
            <a:extLst>
              <a:ext uri="{FF2B5EF4-FFF2-40B4-BE49-F238E27FC236}">
                <a16:creationId xmlns:a16="http://schemas.microsoft.com/office/drawing/2014/main" id="{9781DE96-4C04-F6B5-8504-79063A2B6ED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956423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6" name="Platshållare för text 39">
            <a:extLst>
              <a:ext uri="{FF2B5EF4-FFF2-40B4-BE49-F238E27FC236}">
                <a16:creationId xmlns:a16="http://schemas.microsoft.com/office/drawing/2014/main" id="{146BCAFC-29D5-711D-C9D7-C5038F868C3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677650" y="3329847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87" name="Platshållare för text 39">
            <a:extLst>
              <a:ext uri="{FF2B5EF4-FFF2-40B4-BE49-F238E27FC236}">
                <a16:creationId xmlns:a16="http://schemas.microsoft.com/office/drawing/2014/main" id="{2CEA6488-338C-143E-79E8-106D654CDBB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77650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88" name="Platshållare för bild 33">
            <a:extLst>
              <a:ext uri="{FF2B5EF4-FFF2-40B4-BE49-F238E27FC236}">
                <a16:creationId xmlns:a16="http://schemas.microsoft.com/office/drawing/2014/main" id="{8D7C187F-6DA0-D511-166C-7076238D8E04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709599" y="3834335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9" name="Platshållare för text 39">
            <a:extLst>
              <a:ext uri="{FF2B5EF4-FFF2-40B4-BE49-F238E27FC236}">
                <a16:creationId xmlns:a16="http://schemas.microsoft.com/office/drawing/2014/main" id="{1CED1947-47E2-55A6-D610-10C281A5598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0826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90" name="Platshållare för text 39">
            <a:extLst>
              <a:ext uri="{FF2B5EF4-FFF2-40B4-BE49-F238E27FC236}">
                <a16:creationId xmlns:a16="http://schemas.microsoft.com/office/drawing/2014/main" id="{5B479415-1AFE-1769-0D46-4547ABF4BFB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30826" y="5554604"/>
            <a:ext cx="2015543" cy="24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91" name="Platshållare för bild 33">
            <a:extLst>
              <a:ext uri="{FF2B5EF4-FFF2-40B4-BE49-F238E27FC236}">
                <a16:creationId xmlns:a16="http://schemas.microsoft.com/office/drawing/2014/main" id="{EAA746D7-6A01-16BD-24C9-3B46645D2886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021305" y="3834335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2" name="Platshållare för text 39">
            <a:extLst>
              <a:ext uri="{FF2B5EF4-FFF2-40B4-BE49-F238E27FC236}">
                <a16:creationId xmlns:a16="http://schemas.microsoft.com/office/drawing/2014/main" id="{E94F7CB1-035F-465C-A11F-333EE1F83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42532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93" name="Platshållare för text 39">
            <a:extLst>
              <a:ext uri="{FF2B5EF4-FFF2-40B4-BE49-F238E27FC236}">
                <a16:creationId xmlns:a16="http://schemas.microsoft.com/office/drawing/2014/main" id="{E3C2EDBF-ADCE-7586-00FD-FC033FF0C5C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742532" y="5554604"/>
            <a:ext cx="2015543" cy="24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94" name="Platshållare för bild 33">
            <a:extLst>
              <a:ext uri="{FF2B5EF4-FFF2-40B4-BE49-F238E27FC236}">
                <a16:creationId xmlns:a16="http://schemas.microsoft.com/office/drawing/2014/main" id="{DF76DCEB-9EBD-6393-ED18-4F49325DB58A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333011" y="3834335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5" name="Platshållare för text 39">
            <a:extLst>
              <a:ext uri="{FF2B5EF4-FFF2-40B4-BE49-F238E27FC236}">
                <a16:creationId xmlns:a16="http://schemas.microsoft.com/office/drawing/2014/main" id="{4D76BB3D-BDC7-EA71-2CC1-F1624FD43A4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054238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96" name="Platshållare för text 39">
            <a:extLst>
              <a:ext uri="{FF2B5EF4-FFF2-40B4-BE49-F238E27FC236}">
                <a16:creationId xmlns:a16="http://schemas.microsoft.com/office/drawing/2014/main" id="{FBE78DDE-C978-6EE7-E955-A06EF85707A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054238" y="5554604"/>
            <a:ext cx="2015543" cy="24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97" name="Platshållare för bild 33">
            <a:extLst>
              <a:ext uri="{FF2B5EF4-FFF2-40B4-BE49-F238E27FC236}">
                <a16:creationId xmlns:a16="http://schemas.microsoft.com/office/drawing/2014/main" id="{A1E7ABD2-9208-25AA-5371-E13A6CEFF5C0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7644717" y="3869492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8" name="Platshållare för text 39">
            <a:extLst>
              <a:ext uri="{FF2B5EF4-FFF2-40B4-BE49-F238E27FC236}">
                <a16:creationId xmlns:a16="http://schemas.microsoft.com/office/drawing/2014/main" id="{B31C91AB-EC4D-21B5-3BC9-73D09FB094D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365944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99" name="Platshållare för text 39">
            <a:extLst>
              <a:ext uri="{FF2B5EF4-FFF2-40B4-BE49-F238E27FC236}">
                <a16:creationId xmlns:a16="http://schemas.microsoft.com/office/drawing/2014/main" id="{90F04386-CAFD-6B4F-575B-03AE78D160F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365944" y="5554604"/>
            <a:ext cx="2015543" cy="242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00" name="Platshållare för bild 33">
            <a:extLst>
              <a:ext uri="{FF2B5EF4-FFF2-40B4-BE49-F238E27FC236}">
                <a16:creationId xmlns:a16="http://schemas.microsoft.com/office/drawing/2014/main" id="{54941608-CD5D-7C07-545A-B2D6F11488DF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956423" y="3877921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1" name="Platshållare för text 39">
            <a:extLst>
              <a:ext uri="{FF2B5EF4-FFF2-40B4-BE49-F238E27FC236}">
                <a16:creationId xmlns:a16="http://schemas.microsoft.com/office/drawing/2014/main" id="{8D908C42-F616-B9B6-2FF9-FDC47D40952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677650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02" name="Platshållare för text 39">
            <a:extLst>
              <a:ext uri="{FF2B5EF4-FFF2-40B4-BE49-F238E27FC236}">
                <a16:creationId xmlns:a16="http://schemas.microsoft.com/office/drawing/2014/main" id="{5C14FF3D-5A3A-8FDB-3DBE-E909777D6E4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677650" y="5554604"/>
            <a:ext cx="2015543" cy="2506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03" name="Rubrik 1">
            <a:extLst>
              <a:ext uri="{FF2B5EF4-FFF2-40B4-BE49-F238E27FC236}">
                <a16:creationId xmlns:a16="http://schemas.microsoft.com/office/drawing/2014/main" id="{2A6FC008-C030-EB86-8F1E-DC8AB41E5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371" y="675672"/>
            <a:ext cx="11266185" cy="54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en huvudrubrik</a:t>
            </a:r>
          </a:p>
        </p:txBody>
      </p:sp>
      <p:sp>
        <p:nvSpPr>
          <p:cNvPr id="104" name="Platshållare för text 6">
            <a:extLst>
              <a:ext uri="{FF2B5EF4-FFF2-40B4-BE49-F238E27FC236}">
                <a16:creationId xmlns:a16="http://schemas.microsoft.com/office/drawing/2014/main" id="{A8C4170B-4EB3-4B3B-1428-CF33EE5D64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437" y="1160905"/>
            <a:ext cx="11266185" cy="34778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lang="sv-SE" sz="20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underrubrik</a:t>
            </a:r>
          </a:p>
        </p:txBody>
      </p:sp>
      <p:sp>
        <p:nvSpPr>
          <p:cNvPr id="105" name="textruta 104">
            <a:extLst>
              <a:ext uri="{FF2B5EF4-FFF2-40B4-BE49-F238E27FC236}">
                <a16:creationId xmlns:a16="http://schemas.microsoft.com/office/drawing/2014/main" id="{26E94214-B0DE-7E49-2E7D-DAE8B341F0D7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Detta är en </a:t>
            </a:r>
            <a:r>
              <a:rPr lang="sv-SE" dirty="0" err="1">
                <a:highlight>
                  <a:srgbClr val="FFFF00"/>
                </a:highlight>
              </a:rPr>
              <a:t>standardbild</a:t>
            </a:r>
            <a:r>
              <a:rPr lang="sv-SE" dirty="0">
                <a:highlight>
                  <a:srgbClr val="FFFF00"/>
                </a:highlight>
              </a:rPr>
              <a:t>. Denna bild finns i vit, grå, mörkblå och blå. Använd layoutfliken för att byta färg. Innehållet som du har skapat i denna mall formateras automatiskt till din valda färg.</a:t>
            </a:r>
          </a:p>
        </p:txBody>
      </p:sp>
    </p:spTree>
    <p:extLst>
      <p:ext uri="{BB962C8B-B14F-4D97-AF65-F5344CB8AC3E}">
        <p14:creationId xmlns:p14="http://schemas.microsoft.com/office/powerpoint/2010/main" val="23177792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C05AC38-2424-4667-8545-0F23D3B979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latshållare för innehåll 9">
            <a:extLst>
              <a:ext uri="{FF2B5EF4-FFF2-40B4-BE49-F238E27FC236}">
                <a16:creationId xmlns:a16="http://schemas.microsoft.com/office/drawing/2014/main" id="{8D835061-7CFE-4DB5-BC7A-E1CBA01538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2" r="242"/>
          <a:stretch/>
        </p:blipFill>
        <p:spPr>
          <a:xfrm>
            <a:off x="2469251" y="2858137"/>
            <a:ext cx="7253490" cy="114172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381EC07-5BA7-F463-B7CC-2250F5BE972F}"/>
              </a:ext>
            </a:extLst>
          </p:cNvPr>
          <p:cNvSpPr txBox="1"/>
          <p:nvPr userDrawn="1"/>
        </p:nvSpPr>
        <p:spPr>
          <a:xfrm>
            <a:off x="689906" y="-1571425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önskar ta bort pratbubblan så markera bubblan tryck på ”</a:t>
            </a:r>
            <a:r>
              <a:rPr lang="sv-SE" dirty="0" err="1">
                <a:highlight>
                  <a:srgbClr val="FFFF00"/>
                </a:highlight>
              </a:rPr>
              <a:t>delete</a:t>
            </a:r>
            <a:r>
              <a:rPr lang="sv-SE" dirty="0">
                <a:highlight>
                  <a:srgbClr val="FFFF00"/>
                </a:highlight>
              </a:rPr>
              <a:t>” på tangentbordet.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har text i bubblan så behöver du göra detta två gånger för att den ska försvinna.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FF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vill kopiera pratbubblan så finns det speciella bilder för detta i innehållsmallen.</a:t>
            </a:r>
          </a:p>
        </p:txBody>
      </p:sp>
    </p:spTree>
    <p:extLst>
      <p:ext uri="{BB962C8B-B14F-4D97-AF65-F5344CB8AC3E}">
        <p14:creationId xmlns:p14="http://schemas.microsoft.com/office/powerpoint/2010/main" val="335453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Personal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ktangel 56">
            <a:extLst>
              <a:ext uri="{FF2B5EF4-FFF2-40B4-BE49-F238E27FC236}">
                <a16:creationId xmlns:a16="http://schemas.microsoft.com/office/drawing/2014/main" id="{FADA56F8-C82C-6C38-C154-BAB294B1A6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Platshållare för bildnummer 5">
            <a:extLst>
              <a:ext uri="{FF2B5EF4-FFF2-40B4-BE49-F238E27FC236}">
                <a16:creationId xmlns:a16="http://schemas.microsoft.com/office/drawing/2014/main" id="{981460D9-9138-678A-0AEA-3BA14F4F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9" name="Platshållare för datum 3">
            <a:extLst>
              <a:ext uri="{FF2B5EF4-FFF2-40B4-BE49-F238E27FC236}">
                <a16:creationId xmlns:a16="http://schemas.microsoft.com/office/drawing/2014/main" id="{474BF0EE-2557-E772-6EE1-01522DDE7AE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10" name="Platshållare för sidfot 4">
            <a:extLst>
              <a:ext uri="{FF2B5EF4-FFF2-40B4-BE49-F238E27FC236}">
                <a16:creationId xmlns:a16="http://schemas.microsoft.com/office/drawing/2014/main" id="{86DD9860-283B-4359-17BC-FBE5625A671F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pic>
        <p:nvPicPr>
          <p:cNvPr id="111" name="Bild 110">
            <a:extLst>
              <a:ext uri="{FF2B5EF4-FFF2-40B4-BE49-F238E27FC236}">
                <a16:creationId xmlns:a16="http://schemas.microsoft.com/office/drawing/2014/main" id="{7143A7B1-8749-DB82-148C-F1B502CBFB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112" name="Platshållare för bild 33">
            <a:extLst>
              <a:ext uri="{FF2B5EF4-FFF2-40B4-BE49-F238E27FC236}">
                <a16:creationId xmlns:a16="http://schemas.microsoft.com/office/drawing/2014/main" id="{E8D9C516-4AB2-808F-9DCE-0DEA4D92E4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9599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3" name="Platshållare för text 39">
            <a:extLst>
              <a:ext uri="{FF2B5EF4-FFF2-40B4-BE49-F238E27FC236}">
                <a16:creationId xmlns:a16="http://schemas.microsoft.com/office/drawing/2014/main" id="{390A1CBF-E891-87BE-50EF-CE5E62C1E6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826" y="3329848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14" name="Platshållare för text 39">
            <a:extLst>
              <a:ext uri="{FF2B5EF4-FFF2-40B4-BE49-F238E27FC236}">
                <a16:creationId xmlns:a16="http://schemas.microsoft.com/office/drawing/2014/main" id="{B4968091-7775-4074-AC14-7E4AA27AE8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0826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15" name="Platshållare för bild 33">
            <a:extLst>
              <a:ext uri="{FF2B5EF4-FFF2-40B4-BE49-F238E27FC236}">
                <a16:creationId xmlns:a16="http://schemas.microsoft.com/office/drawing/2014/main" id="{D8FC95EA-D325-5AC6-B965-81C7024D786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1305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6" name="Platshållare för text 39">
            <a:extLst>
              <a:ext uri="{FF2B5EF4-FFF2-40B4-BE49-F238E27FC236}">
                <a16:creationId xmlns:a16="http://schemas.microsoft.com/office/drawing/2014/main" id="{F62BF1EE-F2A5-F116-CBFF-EAED7ECE0F6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42532" y="3329847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17" name="Platshållare för text 39">
            <a:extLst>
              <a:ext uri="{FF2B5EF4-FFF2-40B4-BE49-F238E27FC236}">
                <a16:creationId xmlns:a16="http://schemas.microsoft.com/office/drawing/2014/main" id="{C9136E6A-E01E-46C0-7945-394FA45CD5E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742532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18" name="Platshållare för bild 33">
            <a:extLst>
              <a:ext uri="{FF2B5EF4-FFF2-40B4-BE49-F238E27FC236}">
                <a16:creationId xmlns:a16="http://schemas.microsoft.com/office/drawing/2014/main" id="{7F08AE81-7415-8518-50C8-048A5605E409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5333011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9" name="Platshållare för text 39">
            <a:extLst>
              <a:ext uri="{FF2B5EF4-FFF2-40B4-BE49-F238E27FC236}">
                <a16:creationId xmlns:a16="http://schemas.microsoft.com/office/drawing/2014/main" id="{C3F56838-57DD-15D0-C49E-AE85430CFA3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54238" y="3329847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20" name="Platshållare för text 39">
            <a:extLst>
              <a:ext uri="{FF2B5EF4-FFF2-40B4-BE49-F238E27FC236}">
                <a16:creationId xmlns:a16="http://schemas.microsoft.com/office/drawing/2014/main" id="{816027E9-C3E5-CCC0-48E1-5A4A2E53ED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54238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21" name="Platshållare för bild 33">
            <a:extLst>
              <a:ext uri="{FF2B5EF4-FFF2-40B4-BE49-F238E27FC236}">
                <a16:creationId xmlns:a16="http://schemas.microsoft.com/office/drawing/2014/main" id="{933E2C32-17F0-1E54-E317-3254B0B70E1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644717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2" name="Platshållare för text 39">
            <a:extLst>
              <a:ext uri="{FF2B5EF4-FFF2-40B4-BE49-F238E27FC236}">
                <a16:creationId xmlns:a16="http://schemas.microsoft.com/office/drawing/2014/main" id="{583A2568-0C78-CDA8-61E3-BC9F6FEB589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365944" y="3329847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23" name="Platshållare för text 39">
            <a:extLst>
              <a:ext uri="{FF2B5EF4-FFF2-40B4-BE49-F238E27FC236}">
                <a16:creationId xmlns:a16="http://schemas.microsoft.com/office/drawing/2014/main" id="{DBA09DC3-BE3E-43A7-07CF-E8DD56D827C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65944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24" name="Platshållare för bild 33">
            <a:extLst>
              <a:ext uri="{FF2B5EF4-FFF2-40B4-BE49-F238E27FC236}">
                <a16:creationId xmlns:a16="http://schemas.microsoft.com/office/drawing/2014/main" id="{AFC51D18-82C3-093F-3492-431FB3BFCA3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956423" y="1760817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5" name="Platshållare för text 39">
            <a:extLst>
              <a:ext uri="{FF2B5EF4-FFF2-40B4-BE49-F238E27FC236}">
                <a16:creationId xmlns:a16="http://schemas.microsoft.com/office/drawing/2014/main" id="{DED4AD19-E6CC-774E-99FA-7BE1BE02DAA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677650" y="3329847"/>
            <a:ext cx="2015543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26" name="Platshållare för text 39">
            <a:extLst>
              <a:ext uri="{FF2B5EF4-FFF2-40B4-BE49-F238E27FC236}">
                <a16:creationId xmlns:a16="http://schemas.microsoft.com/office/drawing/2014/main" id="{4E78DE9D-399E-21DD-86C8-263C9543C12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77650" y="3481086"/>
            <a:ext cx="2015543" cy="272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27" name="Platshållare för bild 33">
            <a:extLst>
              <a:ext uri="{FF2B5EF4-FFF2-40B4-BE49-F238E27FC236}">
                <a16:creationId xmlns:a16="http://schemas.microsoft.com/office/drawing/2014/main" id="{BAED1905-5ED4-C9BA-7951-485B0D1BAE1C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709599" y="3834335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8" name="Platshållare för text 39">
            <a:extLst>
              <a:ext uri="{FF2B5EF4-FFF2-40B4-BE49-F238E27FC236}">
                <a16:creationId xmlns:a16="http://schemas.microsoft.com/office/drawing/2014/main" id="{E7C0F271-B252-A61A-1FAF-DA568A2FEC6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0826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29" name="Platshållare för text 39">
            <a:extLst>
              <a:ext uri="{FF2B5EF4-FFF2-40B4-BE49-F238E27FC236}">
                <a16:creationId xmlns:a16="http://schemas.microsoft.com/office/drawing/2014/main" id="{EAF51DF7-F184-ED21-AE4F-FB6B5942AC1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30826" y="5554604"/>
            <a:ext cx="2015543" cy="24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30" name="Platshållare för bild 33">
            <a:extLst>
              <a:ext uri="{FF2B5EF4-FFF2-40B4-BE49-F238E27FC236}">
                <a16:creationId xmlns:a16="http://schemas.microsoft.com/office/drawing/2014/main" id="{BA5EC5C1-46B4-D83B-622F-7B7732C2ADEE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021305" y="3834335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1" name="Platshållare för text 39">
            <a:extLst>
              <a:ext uri="{FF2B5EF4-FFF2-40B4-BE49-F238E27FC236}">
                <a16:creationId xmlns:a16="http://schemas.microsoft.com/office/drawing/2014/main" id="{8AE65D73-867A-80E4-E8CE-07BC659AF2B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42532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32" name="Platshållare för text 39">
            <a:extLst>
              <a:ext uri="{FF2B5EF4-FFF2-40B4-BE49-F238E27FC236}">
                <a16:creationId xmlns:a16="http://schemas.microsoft.com/office/drawing/2014/main" id="{11C3C98C-8C70-609E-E0A6-7A806C88468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742532" y="5554604"/>
            <a:ext cx="2015543" cy="24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33" name="Platshållare för bild 33">
            <a:extLst>
              <a:ext uri="{FF2B5EF4-FFF2-40B4-BE49-F238E27FC236}">
                <a16:creationId xmlns:a16="http://schemas.microsoft.com/office/drawing/2014/main" id="{8A359656-5845-E40F-A0F2-64B1CA202833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333011" y="3834335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4" name="Platshållare för text 39">
            <a:extLst>
              <a:ext uri="{FF2B5EF4-FFF2-40B4-BE49-F238E27FC236}">
                <a16:creationId xmlns:a16="http://schemas.microsoft.com/office/drawing/2014/main" id="{2A1C36E3-20AE-8CE6-3563-593D474C60E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054238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35" name="Platshållare för text 39">
            <a:extLst>
              <a:ext uri="{FF2B5EF4-FFF2-40B4-BE49-F238E27FC236}">
                <a16:creationId xmlns:a16="http://schemas.microsoft.com/office/drawing/2014/main" id="{A75F8C9D-EEFA-E4D9-151C-6366348CEAB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054238" y="5554604"/>
            <a:ext cx="2015543" cy="24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36" name="Platshållare för bild 33">
            <a:extLst>
              <a:ext uri="{FF2B5EF4-FFF2-40B4-BE49-F238E27FC236}">
                <a16:creationId xmlns:a16="http://schemas.microsoft.com/office/drawing/2014/main" id="{667E74FA-ACBE-012E-F815-28D7A5BAEA65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7644717" y="3869492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7" name="Platshållare för text 39">
            <a:extLst>
              <a:ext uri="{FF2B5EF4-FFF2-40B4-BE49-F238E27FC236}">
                <a16:creationId xmlns:a16="http://schemas.microsoft.com/office/drawing/2014/main" id="{B448B27A-B489-B89E-9E04-147226E887E5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365944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38" name="Platshållare för text 39">
            <a:extLst>
              <a:ext uri="{FF2B5EF4-FFF2-40B4-BE49-F238E27FC236}">
                <a16:creationId xmlns:a16="http://schemas.microsoft.com/office/drawing/2014/main" id="{1F10E637-99A0-AD34-E43E-4CC8BC5DF46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365944" y="5554604"/>
            <a:ext cx="2015543" cy="242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39" name="Platshållare för bild 33">
            <a:extLst>
              <a:ext uri="{FF2B5EF4-FFF2-40B4-BE49-F238E27FC236}">
                <a16:creationId xmlns:a16="http://schemas.microsoft.com/office/drawing/2014/main" id="{19F52A87-A62E-1005-6AFC-C7121507C4CF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956423" y="3877921"/>
            <a:ext cx="1458000" cy="1458000"/>
          </a:xfrm>
          <a:custGeom>
            <a:avLst/>
            <a:gdLst>
              <a:gd name="connsiteX0" fmla="*/ 729000 w 1458000"/>
              <a:gd name="connsiteY0" fmla="*/ 0 h 1458000"/>
              <a:gd name="connsiteX1" fmla="*/ 1458000 w 1458000"/>
              <a:gd name="connsiteY1" fmla="*/ 729000 h 1458000"/>
              <a:gd name="connsiteX2" fmla="*/ 729000 w 1458000"/>
              <a:gd name="connsiteY2" fmla="*/ 1458000 h 1458000"/>
              <a:gd name="connsiteX3" fmla="*/ 0 w 1458000"/>
              <a:gd name="connsiteY3" fmla="*/ 729000 h 1458000"/>
              <a:gd name="connsiteX4" fmla="*/ 729000 w 1458000"/>
              <a:gd name="connsiteY4" fmla="*/ 0 h 14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1458000">
                <a:moveTo>
                  <a:pt x="729000" y="0"/>
                </a:moveTo>
                <a:cubicBezTo>
                  <a:pt x="1131616" y="0"/>
                  <a:pt x="1458000" y="326384"/>
                  <a:pt x="1458000" y="729000"/>
                </a:cubicBezTo>
                <a:cubicBezTo>
                  <a:pt x="1458000" y="1131616"/>
                  <a:pt x="1131616" y="1458000"/>
                  <a:pt x="729000" y="1458000"/>
                </a:cubicBezTo>
                <a:cubicBezTo>
                  <a:pt x="326384" y="1458000"/>
                  <a:pt x="0" y="1131616"/>
                  <a:pt x="0" y="729000"/>
                </a:cubicBezTo>
                <a:cubicBezTo>
                  <a:pt x="0" y="326384"/>
                  <a:pt x="326384" y="0"/>
                  <a:pt x="7290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0" name="Platshållare för text 39">
            <a:extLst>
              <a:ext uri="{FF2B5EF4-FFF2-40B4-BE49-F238E27FC236}">
                <a16:creationId xmlns:a16="http://schemas.microsoft.com/office/drawing/2014/main" id="{F9B2BE38-DEDA-396F-9444-8F1DC6F5693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677650" y="5403365"/>
            <a:ext cx="2015543" cy="24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namn</a:t>
            </a:r>
          </a:p>
        </p:txBody>
      </p:sp>
      <p:sp>
        <p:nvSpPr>
          <p:cNvPr id="141" name="Platshållare för text 39">
            <a:extLst>
              <a:ext uri="{FF2B5EF4-FFF2-40B4-BE49-F238E27FC236}">
                <a16:creationId xmlns:a16="http://schemas.microsoft.com/office/drawing/2014/main" id="{CF3C2202-8F3D-950D-4539-DC89DEBAB60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677650" y="5554604"/>
            <a:ext cx="2015543" cy="2506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titel</a:t>
            </a:r>
          </a:p>
        </p:txBody>
      </p:sp>
      <p:sp>
        <p:nvSpPr>
          <p:cNvPr id="142" name="Rubrik 1">
            <a:extLst>
              <a:ext uri="{FF2B5EF4-FFF2-40B4-BE49-F238E27FC236}">
                <a16:creationId xmlns:a16="http://schemas.microsoft.com/office/drawing/2014/main" id="{7F2EDFE2-97BB-F1E5-5435-91C87D712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371" y="675672"/>
            <a:ext cx="11266185" cy="545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en huvudrubrik</a:t>
            </a:r>
          </a:p>
        </p:txBody>
      </p:sp>
      <p:sp>
        <p:nvSpPr>
          <p:cNvPr id="143" name="Platshållare för text 6">
            <a:extLst>
              <a:ext uri="{FF2B5EF4-FFF2-40B4-BE49-F238E27FC236}">
                <a16:creationId xmlns:a16="http://schemas.microsoft.com/office/drawing/2014/main" id="{A0E83392-7DF2-1D37-EA81-A1FD302BF1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437" y="1160905"/>
            <a:ext cx="11266185" cy="34778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lang="sv-SE" sz="20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underrubrik</a:t>
            </a:r>
          </a:p>
        </p:txBody>
      </p:sp>
      <p:sp>
        <p:nvSpPr>
          <p:cNvPr id="144" name="textruta 143">
            <a:extLst>
              <a:ext uri="{FF2B5EF4-FFF2-40B4-BE49-F238E27FC236}">
                <a16:creationId xmlns:a16="http://schemas.microsoft.com/office/drawing/2014/main" id="{72190D27-E09A-3E45-B0F3-139AF9C84126}"/>
              </a:ext>
            </a:extLst>
          </p:cNvPr>
          <p:cNvSpPr txBox="1"/>
          <p:nvPr userDrawn="1"/>
        </p:nvSpPr>
        <p:spPr>
          <a:xfrm>
            <a:off x="604373" y="-8912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00"/>
                </a:highlight>
              </a:rPr>
              <a:t>Detta är en </a:t>
            </a:r>
            <a:r>
              <a:rPr lang="sv-SE" dirty="0" err="1">
                <a:highlight>
                  <a:srgbClr val="00FF00"/>
                </a:highlight>
              </a:rPr>
              <a:t>standardbild</a:t>
            </a:r>
            <a:r>
              <a:rPr lang="sv-SE" dirty="0">
                <a:highlight>
                  <a:srgbClr val="00FF00"/>
                </a:highlight>
              </a:rPr>
              <a:t>. Denna bild finns i grå och blå. Använd layoutfliken för att byta färg. Innehållet som du har skapat i denna mall formateras automatiskt till din valda färg.</a:t>
            </a:r>
          </a:p>
        </p:txBody>
      </p:sp>
    </p:spTree>
    <p:extLst>
      <p:ext uri="{BB962C8B-B14F-4D97-AF65-F5344CB8AC3E}">
        <p14:creationId xmlns:p14="http://schemas.microsoft.com/office/powerpoint/2010/main" val="3990967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Avslut - Pratbub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C05AC38-2424-4667-8545-0F23D3B979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latshållare för innehåll 9">
            <a:extLst>
              <a:ext uri="{FF2B5EF4-FFF2-40B4-BE49-F238E27FC236}">
                <a16:creationId xmlns:a16="http://schemas.microsoft.com/office/drawing/2014/main" id="{8D835061-7CFE-4DB5-BC7A-E1CBA01538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2" r="242"/>
          <a:stretch/>
        </p:blipFill>
        <p:spPr>
          <a:xfrm>
            <a:off x="2469251" y="2858137"/>
            <a:ext cx="7253490" cy="114172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381EC07-5BA7-F463-B7CC-2250F5BE972F}"/>
              </a:ext>
            </a:extLst>
          </p:cNvPr>
          <p:cNvSpPr txBox="1"/>
          <p:nvPr userDrawn="1"/>
        </p:nvSpPr>
        <p:spPr>
          <a:xfrm>
            <a:off x="689906" y="-1571425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önskar ta bort pratbubblan så markera bubblan tryck på ”</a:t>
            </a:r>
            <a:r>
              <a:rPr lang="sv-SE" dirty="0" err="1">
                <a:highlight>
                  <a:srgbClr val="FFFF00"/>
                </a:highlight>
              </a:rPr>
              <a:t>delete</a:t>
            </a:r>
            <a:r>
              <a:rPr lang="sv-SE" dirty="0">
                <a:highlight>
                  <a:srgbClr val="FFFF00"/>
                </a:highlight>
              </a:rPr>
              <a:t>” på tangentbordet.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har text i bubblan så behöver du göra detta två gånger för att den ska försvinna.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FF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vill kopiera pratbubblan så finns det speciella bilder för detta i innehållsmallen.</a:t>
            </a:r>
          </a:p>
        </p:txBody>
      </p:sp>
      <p:sp>
        <p:nvSpPr>
          <p:cNvPr id="7" name="Platshållare för text 18">
            <a:extLst>
              <a:ext uri="{FF2B5EF4-FFF2-40B4-BE49-F238E27FC236}">
                <a16:creationId xmlns:a16="http://schemas.microsoft.com/office/drawing/2014/main" id="{6C46F198-2A62-C6BA-5209-232BE5B59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09320" y="1466741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avslutande hälsning</a:t>
            </a:r>
          </a:p>
        </p:txBody>
      </p:sp>
    </p:spTree>
    <p:extLst>
      <p:ext uri="{BB962C8B-B14F-4D97-AF65-F5344CB8AC3E}">
        <p14:creationId xmlns:p14="http://schemas.microsoft.com/office/powerpoint/2010/main" val="2449990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Avslut - Pratbubbla - Pay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C05AC38-2424-4667-8545-0F23D3B979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latshållare för innehåll 9">
            <a:extLst>
              <a:ext uri="{FF2B5EF4-FFF2-40B4-BE49-F238E27FC236}">
                <a16:creationId xmlns:a16="http://schemas.microsoft.com/office/drawing/2014/main" id="{8D835061-7CFE-4DB5-BC7A-E1CBA01538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2" r="242"/>
          <a:stretch/>
        </p:blipFill>
        <p:spPr>
          <a:xfrm>
            <a:off x="2469251" y="2858137"/>
            <a:ext cx="7253490" cy="114172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381EC07-5BA7-F463-B7CC-2250F5BE972F}"/>
              </a:ext>
            </a:extLst>
          </p:cNvPr>
          <p:cNvSpPr txBox="1"/>
          <p:nvPr userDrawn="1"/>
        </p:nvSpPr>
        <p:spPr>
          <a:xfrm>
            <a:off x="689906" y="-1571425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önskar ta bort pratbubblan så markera bubblan tryck på ”</a:t>
            </a:r>
            <a:r>
              <a:rPr lang="sv-SE" dirty="0" err="1">
                <a:highlight>
                  <a:srgbClr val="FFFF00"/>
                </a:highlight>
              </a:rPr>
              <a:t>delete</a:t>
            </a:r>
            <a:r>
              <a:rPr lang="sv-SE" dirty="0">
                <a:highlight>
                  <a:srgbClr val="FFFF00"/>
                </a:highlight>
              </a:rPr>
              <a:t>” på tangentbordet.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har text i bubblan så behöver du göra detta två gånger för att den ska försvinna.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FF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vill kopiera pratbubblan så finns det speciella bilder för detta i innehållsmallen.</a:t>
            </a:r>
          </a:p>
        </p:txBody>
      </p:sp>
      <p:sp>
        <p:nvSpPr>
          <p:cNvPr id="7" name="Platshållare för text 18">
            <a:extLst>
              <a:ext uri="{FF2B5EF4-FFF2-40B4-BE49-F238E27FC236}">
                <a16:creationId xmlns:a16="http://schemas.microsoft.com/office/drawing/2014/main" id="{6C46F198-2A62-C6BA-5209-232BE5B59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09320" y="1466741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avslutande hälsning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70F1E35-892B-7DEC-8F55-4F8278CC9CD8}"/>
              </a:ext>
            </a:extLst>
          </p:cNvPr>
          <p:cNvSpPr txBox="1"/>
          <p:nvPr userDrawn="1"/>
        </p:nvSpPr>
        <p:spPr>
          <a:xfrm>
            <a:off x="3946654" y="3999861"/>
            <a:ext cx="5525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solidFill>
                  <a:schemeClr val="bg1"/>
                </a:solidFill>
                <a:effectLst/>
                <a:latin typeface="+mn-lt"/>
              </a:rPr>
              <a:t>För långsiktigt hållbar vård i hela Sverige.</a:t>
            </a:r>
            <a:endParaRPr lang="sv-SE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26754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blå - 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C29FB24-350A-5595-2EBF-18DED2425B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latshållare för innehåll 9">
            <a:extLst>
              <a:ext uri="{FF2B5EF4-FFF2-40B4-BE49-F238E27FC236}">
                <a16:creationId xmlns:a16="http://schemas.microsoft.com/office/drawing/2014/main" id="{A39532EB-319C-B7AC-0C68-8F266FEF5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2" r="242"/>
          <a:stretch/>
        </p:blipFill>
        <p:spPr>
          <a:xfrm>
            <a:off x="2469251" y="2858137"/>
            <a:ext cx="7253490" cy="11417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8A82117-1694-4428-FC8F-5F9D951B8E57}"/>
              </a:ext>
            </a:extLst>
          </p:cNvPr>
          <p:cNvSpPr txBox="1"/>
          <p:nvPr userDrawn="1"/>
        </p:nvSpPr>
        <p:spPr>
          <a:xfrm>
            <a:off x="689906" y="-1571425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önskar ta bort pratbubblan så markera bubblan tryck på ”</a:t>
            </a:r>
            <a:r>
              <a:rPr lang="sv-SE" dirty="0" err="1">
                <a:highlight>
                  <a:srgbClr val="FFFF00"/>
                </a:highlight>
              </a:rPr>
              <a:t>delete</a:t>
            </a:r>
            <a:r>
              <a:rPr lang="sv-SE" dirty="0">
                <a:highlight>
                  <a:srgbClr val="FFFF00"/>
                </a:highlight>
              </a:rPr>
              <a:t>” på tangentbordet.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har text i bubblan så behöver du göra detta två gånger för att den ska försvinna.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FF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vill kopiera pratbubblan så finns det speciella bilder för detta i innehållsmallen.</a:t>
            </a:r>
          </a:p>
        </p:txBody>
      </p:sp>
    </p:spTree>
    <p:extLst>
      <p:ext uri="{BB962C8B-B14F-4D97-AF65-F5344CB8AC3E}">
        <p14:creationId xmlns:p14="http://schemas.microsoft.com/office/powerpoint/2010/main" val="16327090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blå - Avslut - Pratbub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C29FB24-350A-5595-2EBF-18DED2425B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latshållare för innehåll 9">
            <a:extLst>
              <a:ext uri="{FF2B5EF4-FFF2-40B4-BE49-F238E27FC236}">
                <a16:creationId xmlns:a16="http://schemas.microsoft.com/office/drawing/2014/main" id="{A39532EB-319C-B7AC-0C68-8F266FEF5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2" r="242"/>
          <a:stretch/>
        </p:blipFill>
        <p:spPr>
          <a:xfrm>
            <a:off x="2469251" y="2858137"/>
            <a:ext cx="7253490" cy="11417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8A82117-1694-4428-FC8F-5F9D951B8E57}"/>
              </a:ext>
            </a:extLst>
          </p:cNvPr>
          <p:cNvSpPr txBox="1"/>
          <p:nvPr userDrawn="1"/>
        </p:nvSpPr>
        <p:spPr>
          <a:xfrm>
            <a:off x="689906" y="-1571425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önskar ta bort pratbubblan så markera bubblan tryck på ”</a:t>
            </a:r>
            <a:r>
              <a:rPr lang="sv-SE" dirty="0" err="1">
                <a:highlight>
                  <a:srgbClr val="FFFF00"/>
                </a:highlight>
              </a:rPr>
              <a:t>delete</a:t>
            </a:r>
            <a:r>
              <a:rPr lang="sv-SE" dirty="0">
                <a:highlight>
                  <a:srgbClr val="FFFF00"/>
                </a:highlight>
              </a:rPr>
              <a:t>” på tangentbordet.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har text i bubblan så behöver du göra detta två gånger för att den ska försvinna.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FF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vill kopiera pratbubblan så finns det speciella bilder för detta i innehållsmallen.</a:t>
            </a:r>
          </a:p>
        </p:txBody>
      </p:sp>
      <p:sp>
        <p:nvSpPr>
          <p:cNvPr id="3" name="Platshållare för text 18">
            <a:extLst>
              <a:ext uri="{FF2B5EF4-FFF2-40B4-BE49-F238E27FC236}">
                <a16:creationId xmlns:a16="http://schemas.microsoft.com/office/drawing/2014/main" id="{0EE9A921-D36C-68E4-2530-B83BEC61F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09320" y="1466741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avslutande hälsning</a:t>
            </a:r>
          </a:p>
        </p:txBody>
      </p:sp>
    </p:spTree>
    <p:extLst>
      <p:ext uri="{BB962C8B-B14F-4D97-AF65-F5344CB8AC3E}">
        <p14:creationId xmlns:p14="http://schemas.microsoft.com/office/powerpoint/2010/main" val="26896126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blå - Avslut - Pratbubbla - Pay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C29FB24-350A-5595-2EBF-18DED2425B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latshållare för innehåll 9">
            <a:extLst>
              <a:ext uri="{FF2B5EF4-FFF2-40B4-BE49-F238E27FC236}">
                <a16:creationId xmlns:a16="http://schemas.microsoft.com/office/drawing/2014/main" id="{A39532EB-319C-B7AC-0C68-8F266FEF5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2" r="242"/>
          <a:stretch/>
        </p:blipFill>
        <p:spPr>
          <a:xfrm>
            <a:off x="2469251" y="2858137"/>
            <a:ext cx="7253490" cy="11417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8A82117-1694-4428-FC8F-5F9D951B8E57}"/>
              </a:ext>
            </a:extLst>
          </p:cNvPr>
          <p:cNvSpPr txBox="1"/>
          <p:nvPr userDrawn="1"/>
        </p:nvSpPr>
        <p:spPr>
          <a:xfrm>
            <a:off x="689906" y="-1571425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önskar ta bort pratbubblan så markera bubblan tryck på ”</a:t>
            </a:r>
            <a:r>
              <a:rPr lang="sv-SE" dirty="0" err="1">
                <a:highlight>
                  <a:srgbClr val="FFFF00"/>
                </a:highlight>
              </a:rPr>
              <a:t>delete</a:t>
            </a:r>
            <a:r>
              <a:rPr lang="sv-SE" dirty="0">
                <a:highlight>
                  <a:srgbClr val="FFFF00"/>
                </a:highlight>
              </a:rPr>
              <a:t>” på tangentbordet.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har text i bubblan så behöver du göra detta två gånger för att den ska försvinna.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FF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vill kopiera pratbubblan så finns det speciella bilder för detta i innehållsmallen.</a:t>
            </a:r>
          </a:p>
        </p:txBody>
      </p:sp>
      <p:sp>
        <p:nvSpPr>
          <p:cNvPr id="3" name="Platshållare för text 18">
            <a:extLst>
              <a:ext uri="{FF2B5EF4-FFF2-40B4-BE49-F238E27FC236}">
                <a16:creationId xmlns:a16="http://schemas.microsoft.com/office/drawing/2014/main" id="{0EE9A921-D36C-68E4-2530-B83BEC61F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09320" y="1466741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avslutande hälsning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2986A97-52E8-0D65-FD49-03CD9208FF02}"/>
              </a:ext>
            </a:extLst>
          </p:cNvPr>
          <p:cNvSpPr txBox="1"/>
          <p:nvPr userDrawn="1"/>
        </p:nvSpPr>
        <p:spPr>
          <a:xfrm>
            <a:off x="3946654" y="3999861"/>
            <a:ext cx="5525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solidFill>
                  <a:schemeClr val="accent3"/>
                </a:solidFill>
                <a:effectLst/>
                <a:latin typeface="+mn-lt"/>
              </a:rPr>
              <a:t>För långsiktigt hållbar vård i hela Sverige.</a:t>
            </a:r>
            <a:endParaRPr lang="sv-SE" sz="2000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65120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906288E-689B-A38B-2EC5-382B8B8099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latshållare för innehåll 9">
            <a:extLst>
              <a:ext uri="{FF2B5EF4-FFF2-40B4-BE49-F238E27FC236}">
                <a16:creationId xmlns:a16="http://schemas.microsoft.com/office/drawing/2014/main" id="{B8ED4CA4-25CB-D80D-79F7-EE13C588DC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2" r="242"/>
          <a:stretch/>
        </p:blipFill>
        <p:spPr>
          <a:xfrm>
            <a:off x="2469251" y="2858137"/>
            <a:ext cx="7253490" cy="11417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20A8812-3A3F-A982-C8B5-03C5BCE42EE3}"/>
              </a:ext>
            </a:extLst>
          </p:cNvPr>
          <p:cNvSpPr txBox="1"/>
          <p:nvPr userDrawn="1"/>
        </p:nvSpPr>
        <p:spPr>
          <a:xfrm>
            <a:off x="689906" y="-1571425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önskar ta bort pratbubblan så markera bubblan tryck på ”</a:t>
            </a:r>
            <a:r>
              <a:rPr lang="sv-SE" dirty="0" err="1">
                <a:highlight>
                  <a:srgbClr val="FFFF00"/>
                </a:highlight>
              </a:rPr>
              <a:t>delete</a:t>
            </a:r>
            <a:r>
              <a:rPr lang="sv-SE" dirty="0">
                <a:highlight>
                  <a:srgbClr val="FFFF00"/>
                </a:highlight>
              </a:rPr>
              <a:t>” på tangentbordet.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har text i bubblan så behöver du göra detta två gånger för att den ska försvinna.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FF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vill kopiera pratbubblan så finns det speciella bilder för detta i innehållsmallen.</a:t>
            </a:r>
          </a:p>
        </p:txBody>
      </p:sp>
    </p:spTree>
    <p:extLst>
      <p:ext uri="{BB962C8B-B14F-4D97-AF65-F5344CB8AC3E}">
        <p14:creationId xmlns:p14="http://schemas.microsoft.com/office/powerpoint/2010/main" val="15193441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Avslut - Pratbub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906288E-689B-A38B-2EC5-382B8B8099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latshållare för innehåll 9">
            <a:extLst>
              <a:ext uri="{FF2B5EF4-FFF2-40B4-BE49-F238E27FC236}">
                <a16:creationId xmlns:a16="http://schemas.microsoft.com/office/drawing/2014/main" id="{B8ED4CA4-25CB-D80D-79F7-EE13C588DC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2" r="242"/>
          <a:stretch/>
        </p:blipFill>
        <p:spPr>
          <a:xfrm>
            <a:off x="2469251" y="2858137"/>
            <a:ext cx="7253490" cy="11417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20A8812-3A3F-A982-C8B5-03C5BCE42EE3}"/>
              </a:ext>
            </a:extLst>
          </p:cNvPr>
          <p:cNvSpPr txBox="1"/>
          <p:nvPr userDrawn="1"/>
        </p:nvSpPr>
        <p:spPr>
          <a:xfrm>
            <a:off x="689906" y="-1571425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önskar ta bort pratbubblan så markera bubblan tryck på ”</a:t>
            </a:r>
            <a:r>
              <a:rPr lang="sv-SE" dirty="0" err="1">
                <a:highlight>
                  <a:srgbClr val="FFFF00"/>
                </a:highlight>
              </a:rPr>
              <a:t>delete</a:t>
            </a:r>
            <a:r>
              <a:rPr lang="sv-SE" dirty="0">
                <a:highlight>
                  <a:srgbClr val="FFFF00"/>
                </a:highlight>
              </a:rPr>
              <a:t>” på tangentbordet.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har text i bubblan så behöver du göra detta två gånger för att den ska försvinna.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FF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vill kopiera pratbubblan så finns det speciella bilder för detta i innehållsmallen.</a:t>
            </a:r>
          </a:p>
        </p:txBody>
      </p:sp>
      <p:sp>
        <p:nvSpPr>
          <p:cNvPr id="4" name="Platshållare för text 18">
            <a:extLst>
              <a:ext uri="{FF2B5EF4-FFF2-40B4-BE49-F238E27FC236}">
                <a16:creationId xmlns:a16="http://schemas.microsoft.com/office/drawing/2014/main" id="{A806E8CB-52FD-A157-F305-D25EE6DBC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09320" y="1466741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avslutande hälsning</a:t>
            </a:r>
          </a:p>
        </p:txBody>
      </p:sp>
    </p:spTree>
    <p:extLst>
      <p:ext uri="{BB962C8B-B14F-4D97-AF65-F5344CB8AC3E}">
        <p14:creationId xmlns:p14="http://schemas.microsoft.com/office/powerpoint/2010/main" val="13105524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Avslut - Pratbubbla - Pay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906288E-689B-A38B-2EC5-382B8B8099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latshållare för innehåll 9">
            <a:extLst>
              <a:ext uri="{FF2B5EF4-FFF2-40B4-BE49-F238E27FC236}">
                <a16:creationId xmlns:a16="http://schemas.microsoft.com/office/drawing/2014/main" id="{B8ED4CA4-25CB-D80D-79F7-EE13C588DC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2" r="242"/>
          <a:stretch/>
        </p:blipFill>
        <p:spPr>
          <a:xfrm>
            <a:off x="2469251" y="2858137"/>
            <a:ext cx="7253490" cy="11417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20A8812-3A3F-A982-C8B5-03C5BCE42EE3}"/>
              </a:ext>
            </a:extLst>
          </p:cNvPr>
          <p:cNvSpPr txBox="1"/>
          <p:nvPr userDrawn="1"/>
        </p:nvSpPr>
        <p:spPr>
          <a:xfrm>
            <a:off x="689906" y="-1571425"/>
            <a:ext cx="108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önskar ta bort pratbubblan så markera bubblan tryck på ”</a:t>
            </a:r>
            <a:r>
              <a:rPr lang="sv-SE" dirty="0" err="1">
                <a:highlight>
                  <a:srgbClr val="FFFF00"/>
                </a:highlight>
              </a:rPr>
              <a:t>delete</a:t>
            </a:r>
            <a:r>
              <a:rPr lang="sv-SE" dirty="0">
                <a:highlight>
                  <a:srgbClr val="FFFF00"/>
                </a:highlight>
              </a:rPr>
              <a:t>” på tangentbordet.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har text i bubblan så behöver du göra detta två gånger för att den ska försvinna.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highlight>
                <a:srgbClr val="FF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vill kopiera pratbubblan så finns det speciella bilder för detta i innehållsmallen.</a:t>
            </a:r>
          </a:p>
        </p:txBody>
      </p:sp>
      <p:sp>
        <p:nvSpPr>
          <p:cNvPr id="4" name="Platshållare för text 18">
            <a:extLst>
              <a:ext uri="{FF2B5EF4-FFF2-40B4-BE49-F238E27FC236}">
                <a16:creationId xmlns:a16="http://schemas.microsoft.com/office/drawing/2014/main" id="{A806E8CB-52FD-A157-F305-D25EE6DBC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09320" y="1466741"/>
            <a:ext cx="2298700" cy="1391396"/>
          </a:xfrm>
          <a:custGeom>
            <a:avLst/>
            <a:gdLst>
              <a:gd name="connsiteX0" fmla="*/ 163279 w 2298700"/>
              <a:gd name="connsiteY0" fmla="*/ 0 h 1391396"/>
              <a:gd name="connsiteX1" fmla="*/ 2135421 w 2298700"/>
              <a:gd name="connsiteY1" fmla="*/ 0 h 1391396"/>
              <a:gd name="connsiteX2" fmla="*/ 2298700 w 2298700"/>
              <a:gd name="connsiteY2" fmla="*/ 163279 h 1391396"/>
              <a:gd name="connsiteX3" fmla="*/ 2298700 w 2298700"/>
              <a:gd name="connsiteY3" fmla="*/ 1030720 h 1391396"/>
              <a:gd name="connsiteX4" fmla="*/ 2135421 w 2298700"/>
              <a:gd name="connsiteY4" fmla="*/ 1193999 h 1391396"/>
              <a:gd name="connsiteX5" fmla="*/ 684912 w 2298700"/>
              <a:gd name="connsiteY5" fmla="*/ 1193999 h 1391396"/>
              <a:gd name="connsiteX6" fmla="*/ 681823 w 2298700"/>
              <a:gd name="connsiteY6" fmla="*/ 1210499 h 1391396"/>
              <a:gd name="connsiteX7" fmla="*/ 571103 w 2298700"/>
              <a:gd name="connsiteY7" fmla="*/ 1378672 h 1391396"/>
              <a:gd name="connsiteX8" fmla="*/ 530604 w 2298700"/>
              <a:gd name="connsiteY8" fmla="*/ 1378650 h 1391396"/>
              <a:gd name="connsiteX9" fmla="*/ 419863 w 2298700"/>
              <a:gd name="connsiteY9" fmla="*/ 1210499 h 1391396"/>
              <a:gd name="connsiteX10" fmla="*/ 416772 w 2298700"/>
              <a:gd name="connsiteY10" fmla="*/ 1193999 h 1391396"/>
              <a:gd name="connsiteX11" fmla="*/ 163279 w 2298700"/>
              <a:gd name="connsiteY11" fmla="*/ 1193999 h 1391396"/>
              <a:gd name="connsiteX12" fmla="*/ 0 w 2298700"/>
              <a:gd name="connsiteY12" fmla="*/ 1030720 h 1391396"/>
              <a:gd name="connsiteX13" fmla="*/ 0 w 2298700"/>
              <a:gd name="connsiteY13" fmla="*/ 163279 h 1391396"/>
              <a:gd name="connsiteX14" fmla="*/ 163279 w 2298700"/>
              <a:gd name="connsiteY14" fmla="*/ 0 h 139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8700" h="1391396">
                <a:moveTo>
                  <a:pt x="163279" y="0"/>
                </a:moveTo>
                <a:lnTo>
                  <a:pt x="2135421" y="0"/>
                </a:lnTo>
                <a:cubicBezTo>
                  <a:pt x="2225598" y="0"/>
                  <a:pt x="2298700" y="73102"/>
                  <a:pt x="2298700" y="163279"/>
                </a:cubicBezTo>
                <a:lnTo>
                  <a:pt x="2298700" y="1030720"/>
                </a:lnTo>
                <a:cubicBezTo>
                  <a:pt x="2298700" y="1120897"/>
                  <a:pt x="2225598" y="1193999"/>
                  <a:pt x="2135421" y="1193999"/>
                </a:cubicBezTo>
                <a:lnTo>
                  <a:pt x="684912" y="1193999"/>
                </a:lnTo>
                <a:lnTo>
                  <a:pt x="681823" y="1210499"/>
                </a:lnTo>
                <a:lnTo>
                  <a:pt x="571103" y="1378672"/>
                </a:lnTo>
                <a:cubicBezTo>
                  <a:pt x="559906" y="1395630"/>
                  <a:pt x="541780" y="1395652"/>
                  <a:pt x="530604" y="1378650"/>
                </a:cubicBezTo>
                <a:lnTo>
                  <a:pt x="419863" y="1210499"/>
                </a:lnTo>
                <a:lnTo>
                  <a:pt x="416772" y="1193999"/>
                </a:lnTo>
                <a:lnTo>
                  <a:pt x="163279" y="1193999"/>
                </a:lnTo>
                <a:cubicBezTo>
                  <a:pt x="73102" y="1193999"/>
                  <a:pt x="0" y="1120897"/>
                  <a:pt x="0" y="1030720"/>
                </a:cubicBezTo>
                <a:lnTo>
                  <a:pt x="0" y="163279"/>
                </a:lnTo>
                <a:cubicBezTo>
                  <a:pt x="0" y="73102"/>
                  <a:pt x="73102" y="0"/>
                  <a:pt x="16327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08000" tIns="108000" rIns="108000" bIns="360000" anchor="ctr">
            <a:noAutofit/>
          </a:bodyPr>
          <a:lstStyle>
            <a:lvl1pPr marL="0" indent="0" algn="ctr" defTabSz="914400" rtl="0" eaLnBrk="1" latinLnBrk="0" hangingPunct="1">
              <a:buNone/>
              <a:defRPr lang="sv-SE" sz="146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sv-SE" dirty="0"/>
              <a:t>Klicka här för att lägga in en avslutande hälsning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FE97289-94F6-8379-DA04-03B55034B705}"/>
              </a:ext>
            </a:extLst>
          </p:cNvPr>
          <p:cNvSpPr txBox="1"/>
          <p:nvPr userDrawn="1"/>
        </p:nvSpPr>
        <p:spPr>
          <a:xfrm>
            <a:off x="3946654" y="3999861"/>
            <a:ext cx="5525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solidFill>
                  <a:schemeClr val="tx1"/>
                </a:solidFill>
                <a:effectLst/>
                <a:latin typeface="+mn-lt"/>
              </a:rPr>
              <a:t>För långsiktigt hållbar vård i hela Sverige.</a:t>
            </a:r>
            <a:endParaRPr lang="sv-SE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4801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tioner - använd 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0AEE0B-8C4F-62DE-C098-15BC3734F3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06195" y="471057"/>
            <a:ext cx="11182350" cy="2469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1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en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77371" y="1896389"/>
            <a:ext cx="11266185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9648D9C-81BE-C422-38CB-1A391A6F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3C99EA88-7383-8242-1E57-72B8AC3509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B15AE98-EA1C-878D-2209-EC3F3F20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3DB5CBC-A233-161B-4489-3E8AC106E0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3068D1B2-2253-EC62-9DB6-A27889F1AD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350" y="717140"/>
            <a:ext cx="11266185" cy="347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lang="sv-SE" sz="105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sv-SE" dirty="0"/>
              <a:t>Klicka här för att lägga till ytterligare kontext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2924E62-B41E-C917-58FF-87A1AB603B15}"/>
              </a:ext>
            </a:extLst>
          </p:cNvPr>
          <p:cNvSpPr txBox="1"/>
          <p:nvPr userDrawn="1"/>
        </p:nvSpPr>
        <p:spPr>
          <a:xfrm>
            <a:off x="820410" y="-871068"/>
            <a:ext cx="10727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highlight>
                  <a:srgbClr val="E74165"/>
                </a:highlight>
              </a:rPr>
              <a:t>Använd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ej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denna</a:t>
            </a:r>
            <a:r>
              <a:rPr lang="en-US" sz="2800" dirty="0">
                <a:highlight>
                  <a:srgbClr val="E74165"/>
                </a:highlight>
              </a:rPr>
              <a:t> layout, den </a:t>
            </a:r>
            <a:r>
              <a:rPr lang="en-US" sz="2800" dirty="0" err="1">
                <a:highlight>
                  <a:srgbClr val="E74165"/>
                </a:highlight>
              </a:rPr>
              <a:t>är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endast</a:t>
            </a:r>
            <a:r>
              <a:rPr lang="en-US" sz="2800" dirty="0">
                <a:highlight>
                  <a:srgbClr val="E74165"/>
                </a:highlight>
              </a:rPr>
              <a:t> till för </a:t>
            </a:r>
            <a:r>
              <a:rPr lang="en-US" sz="2800" dirty="0" err="1">
                <a:highlight>
                  <a:srgbClr val="E74165"/>
                </a:highlight>
              </a:rPr>
              <a:t>instruktioner</a:t>
            </a:r>
            <a:r>
              <a:rPr lang="en-US" sz="2800" dirty="0">
                <a:highlight>
                  <a:srgbClr val="E74165"/>
                </a:highlight>
              </a:rPr>
              <a:t>.</a:t>
            </a:r>
            <a:endParaRPr lang="sv-SE" sz="2800" dirty="0">
              <a:highlight>
                <a:srgbClr val="E74165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918521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VÄND EJ EFTER DE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906288E-689B-A38B-2EC5-382B8B8099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78485EB-E780-91E4-3AE9-276DF36B8024}"/>
              </a:ext>
            </a:extLst>
          </p:cNvPr>
          <p:cNvSpPr txBox="1"/>
          <p:nvPr userDrawn="1"/>
        </p:nvSpPr>
        <p:spPr>
          <a:xfrm>
            <a:off x="1091921" y="1413063"/>
            <a:ext cx="100081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highlight>
                  <a:srgbClr val="FFFF00"/>
                </a:highlight>
                <a:latin typeface="+mj-lt"/>
              </a:rPr>
              <a:t>Allt</a:t>
            </a:r>
            <a:r>
              <a:rPr lang="en-US" sz="2800" b="1" dirty="0">
                <a:highlight>
                  <a:srgbClr val="FFFF00"/>
                </a:highlight>
                <a:latin typeface="+mj-lt"/>
              </a:rPr>
              <a:t> </a:t>
            </a:r>
            <a:r>
              <a:rPr lang="en-US" sz="2800" b="1" dirty="0" err="1">
                <a:highlight>
                  <a:srgbClr val="FFFF00"/>
                </a:highlight>
                <a:latin typeface="+mj-lt"/>
              </a:rPr>
              <a:t>efter</a:t>
            </a:r>
            <a:r>
              <a:rPr lang="en-US" sz="2800" b="1" dirty="0">
                <a:highlight>
                  <a:srgbClr val="FFFF00"/>
                </a:highlight>
                <a:latin typeface="+mj-lt"/>
              </a:rPr>
              <a:t> </a:t>
            </a:r>
            <a:r>
              <a:rPr lang="en-US" sz="2800" b="1" dirty="0" err="1">
                <a:highlight>
                  <a:srgbClr val="FFFF00"/>
                </a:highlight>
                <a:latin typeface="+mj-lt"/>
              </a:rPr>
              <a:t>denna</a:t>
            </a:r>
            <a:r>
              <a:rPr lang="en-US" sz="2800" b="1" dirty="0">
                <a:highlight>
                  <a:srgbClr val="FFFF00"/>
                </a:highlight>
                <a:latin typeface="+mj-lt"/>
              </a:rPr>
              <a:t> </a:t>
            </a:r>
            <a:r>
              <a:rPr lang="en-US" sz="2800" b="1" dirty="0" err="1">
                <a:highlight>
                  <a:srgbClr val="FFFF00"/>
                </a:highlight>
                <a:latin typeface="+mj-lt"/>
              </a:rPr>
              <a:t>bild</a:t>
            </a:r>
            <a:r>
              <a:rPr lang="en-US" sz="2800" b="1" dirty="0">
                <a:highlight>
                  <a:srgbClr val="FFFF00"/>
                </a:highlight>
                <a:latin typeface="+mj-lt"/>
              </a:rPr>
              <a:t> </a:t>
            </a:r>
            <a:r>
              <a:rPr lang="en-US" sz="2800" b="1" dirty="0" err="1">
                <a:highlight>
                  <a:srgbClr val="FFFF00"/>
                </a:highlight>
                <a:latin typeface="+mj-lt"/>
              </a:rPr>
              <a:t>är</a:t>
            </a:r>
            <a:r>
              <a:rPr lang="en-US" sz="2800" b="1" dirty="0">
                <a:highlight>
                  <a:srgbClr val="FFFF00"/>
                </a:highlight>
                <a:latin typeface="+mj-lt"/>
              </a:rPr>
              <a:t> från </a:t>
            </a:r>
            <a:r>
              <a:rPr lang="en-US" sz="2800" b="1" dirty="0" err="1">
                <a:highlight>
                  <a:srgbClr val="FFFF00"/>
                </a:highlight>
                <a:latin typeface="+mj-lt"/>
              </a:rPr>
              <a:t>fel</a:t>
            </a:r>
            <a:r>
              <a:rPr lang="en-US" sz="2800" b="1" dirty="0">
                <a:highlight>
                  <a:srgbClr val="FFFF00"/>
                </a:highlight>
                <a:latin typeface="+mj-lt"/>
              </a:rPr>
              <a:t> mall</a:t>
            </a:r>
            <a:r>
              <a:rPr lang="en-US" sz="2800" b="1" dirty="0">
                <a:highlight>
                  <a:srgbClr val="FFFF00"/>
                </a:highlight>
              </a:rPr>
              <a:t>. </a:t>
            </a:r>
          </a:p>
          <a:p>
            <a:r>
              <a:rPr lang="en-US" sz="2800" dirty="0">
                <a:highlight>
                  <a:srgbClr val="E74165"/>
                </a:highlight>
              </a:rPr>
              <a:t>Dessa </a:t>
            </a:r>
            <a:r>
              <a:rPr lang="en-US" sz="2800" dirty="0" err="1">
                <a:highlight>
                  <a:srgbClr val="E74165"/>
                </a:highlight>
              </a:rPr>
              <a:t>hamnar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oftast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här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genom</a:t>
            </a:r>
            <a:r>
              <a:rPr lang="en-US" sz="2800" dirty="0">
                <a:highlight>
                  <a:srgbClr val="E74165"/>
                </a:highlight>
              </a:rPr>
              <a:t> att man </a:t>
            </a:r>
            <a:r>
              <a:rPr lang="en-US" sz="2800" dirty="0" err="1">
                <a:highlight>
                  <a:srgbClr val="E74165"/>
                </a:highlight>
              </a:rPr>
              <a:t>klistrar</a:t>
            </a:r>
            <a:r>
              <a:rPr lang="en-US" sz="2800" dirty="0">
                <a:highlight>
                  <a:srgbClr val="E74165"/>
                </a:highlight>
              </a:rPr>
              <a:t> in </a:t>
            </a:r>
            <a:r>
              <a:rPr lang="en-US" sz="2800" dirty="0" err="1">
                <a:highlight>
                  <a:srgbClr val="E74165"/>
                </a:highlight>
              </a:rPr>
              <a:t>bilder</a:t>
            </a:r>
            <a:r>
              <a:rPr lang="en-US" sz="2800" dirty="0">
                <a:highlight>
                  <a:srgbClr val="E74165"/>
                </a:highlight>
              </a:rPr>
              <a:t> från en </a:t>
            </a:r>
            <a:r>
              <a:rPr lang="en-US" sz="2800" dirty="0" err="1">
                <a:highlight>
                  <a:srgbClr val="E74165"/>
                </a:highlight>
              </a:rPr>
              <a:t>gammal</a:t>
            </a:r>
            <a:r>
              <a:rPr lang="en-US" sz="2800" dirty="0">
                <a:highlight>
                  <a:srgbClr val="E74165"/>
                </a:highlight>
              </a:rPr>
              <a:t> presentation. </a:t>
            </a:r>
            <a:r>
              <a:rPr lang="en-US" sz="2800" dirty="0" err="1">
                <a:highlight>
                  <a:srgbClr val="E74165"/>
                </a:highlight>
              </a:rPr>
              <a:t>Använd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ej</a:t>
            </a:r>
            <a:r>
              <a:rPr lang="en-US" sz="2800" dirty="0">
                <a:highlight>
                  <a:srgbClr val="E74165"/>
                </a:highlight>
              </a:rPr>
              <a:t> dessa </a:t>
            </a:r>
            <a:r>
              <a:rPr lang="en-US" sz="2800" dirty="0" err="1">
                <a:highlight>
                  <a:srgbClr val="E74165"/>
                </a:highlight>
              </a:rPr>
              <a:t>utan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välj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motsvarande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istället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motsvarande</a:t>
            </a:r>
            <a:r>
              <a:rPr lang="en-US" sz="2800" dirty="0">
                <a:highlight>
                  <a:srgbClr val="E74165"/>
                </a:highlight>
              </a:rPr>
              <a:t> mall </a:t>
            </a:r>
            <a:r>
              <a:rPr lang="en-US" sz="2800" dirty="0" err="1">
                <a:highlight>
                  <a:srgbClr val="E74165"/>
                </a:highlight>
              </a:rPr>
              <a:t>ovan</a:t>
            </a:r>
            <a:r>
              <a:rPr lang="en-US" sz="2800" dirty="0">
                <a:highlight>
                  <a:srgbClr val="E74165"/>
                </a:highlight>
              </a:rPr>
              <a:t>. </a:t>
            </a:r>
          </a:p>
          <a:p>
            <a:endParaRPr lang="en-US" sz="2800" dirty="0">
              <a:highlight>
                <a:srgbClr val="E74165"/>
              </a:highlight>
            </a:endParaRPr>
          </a:p>
          <a:p>
            <a:r>
              <a:rPr lang="en-US" sz="2800" dirty="0">
                <a:highlight>
                  <a:srgbClr val="E74165"/>
                </a:highlight>
              </a:rPr>
              <a:t>Om du </a:t>
            </a:r>
            <a:r>
              <a:rPr lang="en-US" sz="2800" dirty="0" err="1">
                <a:highlight>
                  <a:srgbClr val="E74165"/>
                </a:highlight>
              </a:rPr>
              <a:t>skapat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mycket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innehåll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manuellt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utanför</a:t>
            </a:r>
            <a:r>
              <a:rPr lang="en-US" sz="2800" dirty="0">
                <a:highlight>
                  <a:srgbClr val="E74165"/>
                </a:highlight>
              </a:rPr>
              <a:t> den </a:t>
            </a:r>
            <a:r>
              <a:rPr lang="en-US" sz="2800" dirty="0" err="1">
                <a:highlight>
                  <a:srgbClr val="E74165"/>
                </a:highlight>
              </a:rPr>
              <a:t>tidigare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mallen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så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kopiera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istället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objekten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separat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istället</a:t>
            </a:r>
            <a:r>
              <a:rPr lang="en-US" sz="2800" dirty="0">
                <a:highlight>
                  <a:srgbClr val="E74165"/>
                </a:highlight>
              </a:rPr>
              <a:t> för </a:t>
            </a:r>
            <a:r>
              <a:rPr lang="en-US" sz="2800" dirty="0" err="1">
                <a:highlight>
                  <a:srgbClr val="E74165"/>
                </a:highlight>
              </a:rPr>
              <a:t>hela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bilden</a:t>
            </a:r>
            <a:r>
              <a:rPr lang="en-US" sz="2800" dirty="0">
                <a:highlight>
                  <a:srgbClr val="E74165"/>
                </a:highlight>
              </a:rPr>
              <a:t>. </a:t>
            </a:r>
            <a:r>
              <a:rPr lang="en-US" sz="2800" dirty="0" err="1">
                <a:highlight>
                  <a:srgbClr val="E74165"/>
                </a:highlight>
              </a:rPr>
              <a:t>Markera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objekten</a:t>
            </a:r>
            <a:r>
              <a:rPr lang="en-US" sz="2800" dirty="0">
                <a:highlight>
                  <a:srgbClr val="E74165"/>
                </a:highlight>
              </a:rPr>
              <a:t>, </a:t>
            </a:r>
            <a:r>
              <a:rPr lang="en-US" sz="2800" dirty="0" err="1">
                <a:highlight>
                  <a:srgbClr val="E74165"/>
                </a:highlight>
              </a:rPr>
              <a:t>kopiera</a:t>
            </a:r>
            <a:r>
              <a:rPr lang="en-US" sz="2800" dirty="0">
                <a:highlight>
                  <a:srgbClr val="E74165"/>
                </a:highlight>
              </a:rPr>
              <a:t> och </a:t>
            </a:r>
            <a:r>
              <a:rPr lang="en-US" sz="2800" dirty="0" err="1">
                <a:highlight>
                  <a:srgbClr val="E74165"/>
                </a:highlight>
              </a:rPr>
              <a:t>klistra</a:t>
            </a:r>
            <a:r>
              <a:rPr lang="en-US" sz="2800" dirty="0">
                <a:highlight>
                  <a:srgbClr val="E74165"/>
                </a:highlight>
              </a:rPr>
              <a:t> in </a:t>
            </a:r>
            <a:r>
              <a:rPr lang="en-US" sz="2800" dirty="0" err="1">
                <a:highlight>
                  <a:srgbClr val="E74165"/>
                </a:highlight>
              </a:rPr>
              <a:t>i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önskad</a:t>
            </a:r>
            <a:r>
              <a:rPr lang="en-US" sz="2800" dirty="0">
                <a:highlight>
                  <a:srgbClr val="E74165"/>
                </a:highlight>
              </a:rPr>
              <a:t> layout.</a:t>
            </a:r>
            <a:endParaRPr lang="sv-SE" sz="2800" dirty="0">
              <a:highlight>
                <a:srgbClr val="E74165"/>
              </a:highlight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FBA01B7-9EFA-2C09-7954-46B0170E07D1}"/>
              </a:ext>
            </a:extLst>
          </p:cNvPr>
          <p:cNvSpPr txBox="1"/>
          <p:nvPr userDrawn="1"/>
        </p:nvSpPr>
        <p:spPr>
          <a:xfrm>
            <a:off x="820410" y="-871068"/>
            <a:ext cx="10727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highlight>
                  <a:srgbClr val="E74165"/>
                </a:highlight>
              </a:rPr>
              <a:t>Använd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ej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denna</a:t>
            </a:r>
            <a:r>
              <a:rPr lang="en-US" sz="2800" dirty="0">
                <a:highlight>
                  <a:srgbClr val="E74165"/>
                </a:highlight>
              </a:rPr>
              <a:t> layout, den </a:t>
            </a:r>
            <a:r>
              <a:rPr lang="en-US" sz="2800" dirty="0" err="1">
                <a:highlight>
                  <a:srgbClr val="E74165"/>
                </a:highlight>
              </a:rPr>
              <a:t>är</a:t>
            </a:r>
            <a:r>
              <a:rPr lang="en-US" sz="2800" dirty="0">
                <a:highlight>
                  <a:srgbClr val="E74165"/>
                </a:highlight>
              </a:rPr>
              <a:t> </a:t>
            </a:r>
            <a:r>
              <a:rPr lang="en-US" sz="2800" dirty="0" err="1">
                <a:highlight>
                  <a:srgbClr val="E74165"/>
                </a:highlight>
              </a:rPr>
              <a:t>endast</a:t>
            </a:r>
            <a:r>
              <a:rPr lang="en-US" sz="2800" dirty="0">
                <a:highlight>
                  <a:srgbClr val="E74165"/>
                </a:highlight>
              </a:rPr>
              <a:t> till för </a:t>
            </a:r>
            <a:r>
              <a:rPr lang="en-US" sz="2800" dirty="0" err="1">
                <a:highlight>
                  <a:srgbClr val="E74165"/>
                </a:highlight>
              </a:rPr>
              <a:t>instruktioner</a:t>
            </a:r>
            <a:r>
              <a:rPr lang="en-US" sz="2800" dirty="0">
                <a:highlight>
                  <a:srgbClr val="E74165"/>
                </a:highlight>
              </a:rPr>
              <a:t>.</a:t>
            </a:r>
            <a:endParaRPr lang="sv-SE" sz="2800" dirty="0">
              <a:highlight>
                <a:srgbClr val="E74165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9420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Gr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24BF00D-E06E-B9B6-D118-D0C748AE5E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AB6C4DAE-AC3D-EC85-8487-63840393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31A65C9-D8FD-24A9-2FB9-9BFE401E8D8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2CE62768-D612-8ECB-BD91-161D0D64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1820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BFF011DA-219B-CC2F-C5E6-3338E7CC6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25" name="Rubrik 7">
            <a:extLst>
              <a:ext uri="{FF2B5EF4-FFF2-40B4-BE49-F238E27FC236}">
                <a16:creationId xmlns:a16="http://schemas.microsoft.com/office/drawing/2014/main" id="{F0E04628-1822-4422-98E0-30A47ED19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för dagens agenda</a:t>
            </a:r>
          </a:p>
        </p:txBody>
      </p:sp>
      <p:sp>
        <p:nvSpPr>
          <p:cNvPr id="27" name="Platshållare för text 8">
            <a:extLst>
              <a:ext uri="{FF2B5EF4-FFF2-40B4-BE49-F238E27FC236}">
                <a16:creationId xmlns:a16="http://schemas.microsoft.com/office/drawing/2014/main" id="{ADBA166E-C4C4-9E4E-AF35-00B44E7038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0100" y="3305676"/>
            <a:ext cx="826148" cy="8118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wrap="none" lIns="936000" tIns="252000" rIns="0">
            <a:noAutofit/>
          </a:bodyPr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text 21">
            <a:extLst>
              <a:ext uri="{FF2B5EF4-FFF2-40B4-BE49-F238E27FC236}">
                <a16:creationId xmlns:a16="http://schemas.microsoft.com/office/drawing/2014/main" id="{E8EEB213-02D7-8E6C-E1AE-F4DBB818D4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2013" y="4688445"/>
            <a:ext cx="826147" cy="811800"/>
          </a:xfrm>
          <a:blipFill dpi="0" rotWithShape="1">
            <a:blip r:embed="rId5"/>
            <a:srcRect/>
            <a:stretch>
              <a:fillRect/>
            </a:stretch>
          </a:blipFill>
        </p:spPr>
        <p:txBody>
          <a:bodyPr wrap="none" lIns="828000" tIns="252000" r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7621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25">
            <a:extLst>
              <a:ext uri="{FF2B5EF4-FFF2-40B4-BE49-F238E27FC236}">
                <a16:creationId xmlns:a16="http://schemas.microsoft.com/office/drawing/2014/main" id="{85E07E46-09AD-8CDF-D74A-5099B1A6659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2475" y="1922907"/>
            <a:ext cx="826148" cy="811800"/>
          </a:xfrm>
          <a:blipFill>
            <a:blip r:embed="rId6"/>
            <a:stretch>
              <a:fillRect/>
            </a:stretch>
          </a:blipFill>
        </p:spPr>
        <p:txBody>
          <a:bodyPr wrap="none" lIns="1080000" tIns="252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latshållare för text 8">
            <a:extLst>
              <a:ext uri="{FF2B5EF4-FFF2-40B4-BE49-F238E27FC236}">
                <a16:creationId xmlns:a16="http://schemas.microsoft.com/office/drawing/2014/main" id="{650E9C30-26CD-DB08-D61B-1014AC60AA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6188" y="1922907"/>
            <a:ext cx="826148" cy="811800"/>
          </a:xfrm>
          <a:blipFill dpi="0"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tile tx="0" ty="0" sx="100000" sy="100000" flip="none" algn="t"/>
          </a:blipFill>
        </p:spPr>
        <p:txBody>
          <a:bodyPr wrap="none" lIns="900000" tIns="252000" rIns="0">
            <a:noAutofit/>
          </a:bodyPr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latshållare för text 8">
            <a:extLst>
              <a:ext uri="{FF2B5EF4-FFF2-40B4-BE49-F238E27FC236}">
                <a16:creationId xmlns:a16="http://schemas.microsoft.com/office/drawing/2014/main" id="{571C40CF-F2EA-19B2-EC9C-899DB5F4A1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07138" y="3305676"/>
            <a:ext cx="826148" cy="811800"/>
          </a:xfrm>
          <a:blipFill dpi="0"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tile tx="0" ty="0" sx="100000" sy="100000" flip="none" algn="t"/>
          </a:blipFill>
        </p:spPr>
        <p:txBody>
          <a:bodyPr wrap="none" lIns="936000" tIns="252000" r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2" name="Platshållare för text 20">
            <a:extLst>
              <a:ext uri="{FF2B5EF4-FFF2-40B4-BE49-F238E27FC236}">
                <a16:creationId xmlns:a16="http://schemas.microsoft.com/office/drawing/2014/main" id="{0382D6F6-C94B-3861-B4D0-2FC8FB3A48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11388" y="4688445"/>
            <a:ext cx="826148" cy="811800"/>
          </a:xfrm>
          <a:blipFill dpi="0"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tile tx="0" ty="0" sx="100000" sy="100000" flip="none" algn="t"/>
          </a:blipFill>
        </p:spPr>
        <p:txBody>
          <a:bodyPr wrap="none" lIns="936000" tIns="252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C71B2C80-81D4-0A7F-EDF5-83F26DDEB202}"/>
              </a:ext>
            </a:extLst>
          </p:cNvPr>
          <p:cNvSpPr txBox="1"/>
          <p:nvPr userDrawn="1"/>
        </p:nvSpPr>
        <p:spPr>
          <a:xfrm>
            <a:off x="0" y="-12498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u="sng" dirty="0">
                <a:highlight>
                  <a:srgbClr val="FF00FF"/>
                </a:highlight>
              </a:rPr>
              <a:t>De agendapunkter som du inte fyller i behöver plockas bort manuellt.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FF"/>
                </a:highlight>
              </a:rPr>
              <a:t>Om du behöver flera än 6 agendapunkter så använd den utökade agendamallen.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Använda gärna en blå textfärg och tjockare typsnitt  för att markera var i agendan </a:t>
            </a:r>
            <a:br>
              <a:rPr lang="sv-SE" dirty="0">
                <a:highlight>
                  <a:srgbClr val="FFFF00"/>
                </a:highlight>
              </a:rPr>
            </a:br>
            <a:r>
              <a:rPr lang="sv-SE" dirty="0">
                <a:highlight>
                  <a:srgbClr val="FFFF00"/>
                </a:highlight>
              </a:rPr>
              <a:t>som presentationen befinner sig.</a:t>
            </a:r>
          </a:p>
        </p:txBody>
      </p:sp>
    </p:spTree>
    <p:extLst>
      <p:ext uri="{BB962C8B-B14F-4D97-AF65-F5344CB8AC3E}">
        <p14:creationId xmlns:p14="http://schemas.microsoft.com/office/powerpoint/2010/main" val="64235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ökad agenda - Gr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24BF00D-E06E-B9B6-D118-D0C748AE5E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bildnummer 5">
            <a:extLst>
              <a:ext uri="{FF2B5EF4-FFF2-40B4-BE49-F238E27FC236}">
                <a16:creationId xmlns:a16="http://schemas.microsoft.com/office/drawing/2014/main" id="{AB6C4DAE-AC3D-EC85-8487-63840393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31A65C9-D8FD-24A9-2FB9-9BFE401E8D8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2CE62768-D612-8ECB-BD91-161D0D64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943" y="6268357"/>
            <a:ext cx="71820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BFF011DA-219B-CC2F-C5E6-3338E7CC6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25" name="Rubrik 7">
            <a:extLst>
              <a:ext uri="{FF2B5EF4-FFF2-40B4-BE49-F238E27FC236}">
                <a16:creationId xmlns:a16="http://schemas.microsoft.com/office/drawing/2014/main" id="{F0E04628-1822-4422-98E0-30A47ED19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88977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för dagens agenda</a:t>
            </a:r>
          </a:p>
        </p:txBody>
      </p:sp>
      <p:sp>
        <p:nvSpPr>
          <p:cNvPr id="29" name="Platshållare för text 25">
            <a:extLst>
              <a:ext uri="{FF2B5EF4-FFF2-40B4-BE49-F238E27FC236}">
                <a16:creationId xmlns:a16="http://schemas.microsoft.com/office/drawing/2014/main" id="{85E07E46-09AD-8CDF-D74A-5099B1A665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500" y="1742425"/>
            <a:ext cx="5357868" cy="530004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2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2:a agendapunkten</a:t>
            </a:r>
          </a:p>
        </p:txBody>
      </p:sp>
      <p:sp>
        <p:nvSpPr>
          <p:cNvPr id="5" name="Platshållare för text 25">
            <a:extLst>
              <a:ext uri="{FF2B5EF4-FFF2-40B4-BE49-F238E27FC236}">
                <a16:creationId xmlns:a16="http://schemas.microsoft.com/office/drawing/2014/main" id="{489430EC-6091-AF98-8C89-EA8F94F47A1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2497" y="2337973"/>
            <a:ext cx="5357869" cy="530005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3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3:e agendapunkten</a:t>
            </a:r>
          </a:p>
        </p:txBody>
      </p:sp>
      <p:sp>
        <p:nvSpPr>
          <p:cNvPr id="6" name="Platshållare för text 25">
            <a:extLst>
              <a:ext uri="{FF2B5EF4-FFF2-40B4-BE49-F238E27FC236}">
                <a16:creationId xmlns:a16="http://schemas.microsoft.com/office/drawing/2014/main" id="{D013EB6D-4CF6-A6A1-DBE8-52D745B5F4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2497" y="1146876"/>
            <a:ext cx="5357869" cy="530005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1:a agendapunkten</a:t>
            </a:r>
          </a:p>
        </p:txBody>
      </p:sp>
      <p:sp>
        <p:nvSpPr>
          <p:cNvPr id="7" name="Platshållare för text 25">
            <a:extLst>
              <a:ext uri="{FF2B5EF4-FFF2-40B4-BE49-F238E27FC236}">
                <a16:creationId xmlns:a16="http://schemas.microsoft.com/office/drawing/2014/main" id="{C360F901-8AF7-38F6-FB73-16E8A4D17A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2496" y="2933522"/>
            <a:ext cx="5357869" cy="530003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4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4:e agendapunkten</a:t>
            </a:r>
          </a:p>
        </p:txBody>
      </p:sp>
      <p:sp>
        <p:nvSpPr>
          <p:cNvPr id="8" name="Platshållare för text 25">
            <a:extLst>
              <a:ext uri="{FF2B5EF4-FFF2-40B4-BE49-F238E27FC236}">
                <a16:creationId xmlns:a16="http://schemas.microsoft.com/office/drawing/2014/main" id="{FF341A97-E786-B988-F69F-ECCBEA6F5B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2496" y="3529069"/>
            <a:ext cx="5357869" cy="530001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5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5:e agendapunkten</a:t>
            </a:r>
          </a:p>
        </p:txBody>
      </p:sp>
      <p:sp>
        <p:nvSpPr>
          <p:cNvPr id="9" name="Platshållare för text 25">
            <a:extLst>
              <a:ext uri="{FF2B5EF4-FFF2-40B4-BE49-F238E27FC236}">
                <a16:creationId xmlns:a16="http://schemas.microsoft.com/office/drawing/2014/main" id="{83AB797F-1C7A-9AB0-8BD8-FF8AE016D4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496" y="4124615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6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6:e agendapunkten</a:t>
            </a:r>
          </a:p>
        </p:txBody>
      </p:sp>
      <p:sp>
        <p:nvSpPr>
          <p:cNvPr id="11" name="Platshållare för text 25">
            <a:extLst>
              <a:ext uri="{FF2B5EF4-FFF2-40B4-BE49-F238E27FC236}">
                <a16:creationId xmlns:a16="http://schemas.microsoft.com/office/drawing/2014/main" id="{90CCD66E-8F4E-C014-89CD-82AD6FA3AE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496" y="4720166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7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7:e agendapunkten</a:t>
            </a:r>
          </a:p>
        </p:txBody>
      </p:sp>
      <p:sp>
        <p:nvSpPr>
          <p:cNvPr id="13" name="Platshållare för text 25">
            <a:extLst>
              <a:ext uri="{FF2B5EF4-FFF2-40B4-BE49-F238E27FC236}">
                <a16:creationId xmlns:a16="http://schemas.microsoft.com/office/drawing/2014/main" id="{DEFBDFB6-7B17-E87D-E074-4FEF6090C0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2495" y="5342945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8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8:e agendapunkten</a:t>
            </a:r>
          </a:p>
        </p:txBody>
      </p:sp>
      <p:sp>
        <p:nvSpPr>
          <p:cNvPr id="14" name="Platshållare för text 25">
            <a:extLst>
              <a:ext uri="{FF2B5EF4-FFF2-40B4-BE49-F238E27FC236}">
                <a16:creationId xmlns:a16="http://schemas.microsoft.com/office/drawing/2014/main" id="{C4105F0F-F13F-0F11-0FB3-BD7FFB0071B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72248" y="1142772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9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9:e agendapunkten</a:t>
            </a:r>
          </a:p>
        </p:txBody>
      </p:sp>
      <p:sp>
        <p:nvSpPr>
          <p:cNvPr id="15" name="Platshållare för text 25">
            <a:extLst>
              <a:ext uri="{FF2B5EF4-FFF2-40B4-BE49-F238E27FC236}">
                <a16:creationId xmlns:a16="http://schemas.microsoft.com/office/drawing/2014/main" id="{34D21031-2614-8F87-D896-F5DB22D1983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72247" y="1738321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10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10:e agendapunkten</a:t>
            </a:r>
          </a:p>
        </p:txBody>
      </p:sp>
      <p:sp>
        <p:nvSpPr>
          <p:cNvPr id="16" name="Platshållare för text 25">
            <a:extLst>
              <a:ext uri="{FF2B5EF4-FFF2-40B4-BE49-F238E27FC236}">
                <a16:creationId xmlns:a16="http://schemas.microsoft.com/office/drawing/2014/main" id="{9B5001F3-084F-C224-94F7-24E8D693C4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72246" y="2332205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11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11:e agendapunkten</a:t>
            </a:r>
          </a:p>
        </p:txBody>
      </p:sp>
      <p:sp>
        <p:nvSpPr>
          <p:cNvPr id="17" name="Platshållare för text 25">
            <a:extLst>
              <a:ext uri="{FF2B5EF4-FFF2-40B4-BE49-F238E27FC236}">
                <a16:creationId xmlns:a16="http://schemas.microsoft.com/office/drawing/2014/main" id="{BF640C88-B2E8-0B80-F36F-8C12BD68D52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72245" y="2943074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12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12:e agendapunkten</a:t>
            </a:r>
          </a:p>
        </p:txBody>
      </p:sp>
      <p:sp>
        <p:nvSpPr>
          <p:cNvPr id="18" name="Platshållare för text 25">
            <a:extLst>
              <a:ext uri="{FF2B5EF4-FFF2-40B4-BE49-F238E27FC236}">
                <a16:creationId xmlns:a16="http://schemas.microsoft.com/office/drawing/2014/main" id="{C14366DC-C911-A181-FA6E-5961BBE543F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72245" y="3525913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13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13:e agendapunkten</a:t>
            </a:r>
          </a:p>
        </p:txBody>
      </p:sp>
      <p:sp>
        <p:nvSpPr>
          <p:cNvPr id="19" name="Platshållare för text 25">
            <a:extLst>
              <a:ext uri="{FF2B5EF4-FFF2-40B4-BE49-F238E27FC236}">
                <a16:creationId xmlns:a16="http://schemas.microsoft.com/office/drawing/2014/main" id="{8A46666F-18AF-4CE7-5F80-951DC02E0AC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72245" y="4128796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14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14:e agendapunkten</a:t>
            </a:r>
          </a:p>
        </p:txBody>
      </p:sp>
      <p:sp>
        <p:nvSpPr>
          <p:cNvPr id="20" name="Platshållare för text 25">
            <a:extLst>
              <a:ext uri="{FF2B5EF4-FFF2-40B4-BE49-F238E27FC236}">
                <a16:creationId xmlns:a16="http://schemas.microsoft.com/office/drawing/2014/main" id="{E69D61CD-0A3D-065A-1129-C707AAF914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72244" y="4720166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15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15:e agendapunkten</a:t>
            </a:r>
          </a:p>
        </p:txBody>
      </p:sp>
      <p:sp>
        <p:nvSpPr>
          <p:cNvPr id="21" name="Platshållare för text 25">
            <a:extLst>
              <a:ext uri="{FF2B5EF4-FFF2-40B4-BE49-F238E27FC236}">
                <a16:creationId xmlns:a16="http://schemas.microsoft.com/office/drawing/2014/main" id="{92712F2A-4EA6-8FF6-1302-D24484F0CE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72243" y="5342945"/>
            <a:ext cx="5357869" cy="510982"/>
          </a:xfrm>
          <a:noFill/>
        </p:spPr>
        <p:txBody>
          <a:bodyPr wrap="none" lIns="0" tIns="25200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16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16:e agendapunkten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AA4EBF77-0D7D-8AAC-3EEB-D8F907B02D7D}"/>
              </a:ext>
            </a:extLst>
          </p:cNvPr>
          <p:cNvSpPr txBox="1"/>
          <p:nvPr userDrawn="1"/>
        </p:nvSpPr>
        <p:spPr>
          <a:xfrm>
            <a:off x="602824" y="-10531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00"/>
                </a:highlight>
              </a:rPr>
              <a:t>De agendapunkter som </a:t>
            </a:r>
            <a:r>
              <a:rPr lang="sv-SE" u="sng" dirty="0">
                <a:highlight>
                  <a:srgbClr val="00FF00"/>
                </a:highlight>
              </a:rPr>
              <a:t>du inte fyller i kommer inte att synas i presentationen.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FFFF00"/>
                </a:highlight>
              </a:rPr>
              <a:t>Om du endast behöver upp till 6st agendapunkter så använd den vanliga agendamallen.</a:t>
            </a:r>
          </a:p>
        </p:txBody>
      </p:sp>
    </p:spTree>
    <p:extLst>
      <p:ext uri="{BB962C8B-B14F-4D97-AF65-F5344CB8AC3E}">
        <p14:creationId xmlns:p14="http://schemas.microsoft.com/office/powerpoint/2010/main" val="241555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Två kolumner - Fyra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5135A46-FD22-3108-BBA6-92BBB3C82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6BFCD6E5-CE94-74B1-1313-D6902577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896389"/>
            <a:ext cx="5631543" cy="4024120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bildnummer 5">
            <a:extLst>
              <a:ext uri="{FF2B5EF4-FFF2-40B4-BE49-F238E27FC236}">
                <a16:creationId xmlns:a16="http://schemas.microsoft.com/office/drawing/2014/main" id="{716A380B-BDB5-2F89-283D-16B7A239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371" y="6268357"/>
            <a:ext cx="410562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446D3AA-C616-484D-8AEC-649FF919F2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datum 3">
            <a:extLst>
              <a:ext uri="{FF2B5EF4-FFF2-40B4-BE49-F238E27FC236}">
                <a16:creationId xmlns:a16="http://schemas.microsoft.com/office/drawing/2014/main" id="{00EE79CD-8B24-0914-54E4-2EC3EE4AF8F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0410" y="6268357"/>
            <a:ext cx="1014761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sv-SE" sz="1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68A2F3E-1B35-4238-AC45-286ADE401C3B}" type="datetime1">
              <a:rPr lang="sv-SE" smtClean="0"/>
              <a:pPr/>
              <a:t>2024-04-22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025705D8-0820-0D1F-820F-947786B7F5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73943" y="6268357"/>
            <a:ext cx="7917189" cy="365125"/>
          </a:xfrm>
          <a:prstGeom prst="rect">
            <a:avLst/>
          </a:prstGeom>
        </p:spPr>
        <p:txBody>
          <a:bodyPr/>
          <a:lstStyle>
            <a:lvl1pPr algn="l">
              <a:defRPr lang="sv-SE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pic>
        <p:nvPicPr>
          <p:cNvPr id="20" name="Bild 19">
            <a:extLst>
              <a:ext uri="{FF2B5EF4-FFF2-40B4-BE49-F238E27FC236}">
                <a16:creationId xmlns:a16="http://schemas.microsoft.com/office/drawing/2014/main" id="{AE575E7F-284B-C2B2-A998-E2388A87F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6762" y="6321413"/>
            <a:ext cx="1386795" cy="217229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B01AB4A9-D832-D5B1-BCBE-D33DE8198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371" y="675673"/>
            <a:ext cx="5631543" cy="9961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30450" algn="l"/>
              </a:tabLst>
              <a:defRPr lang="sv-SE" sz="2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Huvudrubrik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1F0FF55-CEE0-2A67-5E27-5BF8C006237F}"/>
              </a:ext>
            </a:extLst>
          </p:cNvPr>
          <p:cNvSpPr txBox="1"/>
          <p:nvPr userDrawn="1"/>
        </p:nvSpPr>
        <p:spPr>
          <a:xfrm>
            <a:off x="602824" y="-1053101"/>
            <a:ext cx="108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ighlight>
                  <a:srgbClr val="00FF00"/>
                </a:highlight>
              </a:rPr>
              <a:t>Den här bilden använder rubrik och underrubrik i mindre storlek. </a:t>
            </a:r>
            <a:br>
              <a:rPr lang="sv-SE" dirty="0">
                <a:highlight>
                  <a:srgbClr val="00FF00"/>
                </a:highlight>
              </a:rPr>
            </a:br>
            <a:r>
              <a:rPr lang="sv-SE" dirty="0">
                <a:highlight>
                  <a:srgbClr val="00FF00"/>
                </a:highlight>
              </a:rPr>
              <a:t>Överväg att justera längden på rubrikerna för att få plats med rutorna på höger sida.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905B6FEC-B496-9FA5-7BF9-928BCAAFA7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5250" y="675671"/>
            <a:ext cx="2486877" cy="24698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skriva in din text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6FA713A0-7C2D-439A-B898-4E25FE3353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5249" y="3390789"/>
            <a:ext cx="2486877" cy="246983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skriva in din text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FC6BA217-15C5-4044-88D0-ABAB69D08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58206" y="675671"/>
            <a:ext cx="2486876" cy="24698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skriva in din text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3F1043DA-68CD-EA92-1C55-38B9C0840E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56681" y="3391967"/>
            <a:ext cx="2486876" cy="246983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skriva in din text</a:t>
            </a:r>
          </a:p>
        </p:txBody>
      </p:sp>
    </p:spTree>
    <p:extLst>
      <p:ext uri="{BB962C8B-B14F-4D97-AF65-F5344CB8AC3E}">
        <p14:creationId xmlns:p14="http://schemas.microsoft.com/office/powerpoint/2010/main" val="357055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9D0376C-80A1-EAF8-2AB4-37966C0B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1E681A-E129-73DB-829A-554DD6841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E1C4D9-3137-E3CB-BA5E-277AE6C8F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9FA5B-0286-4297-BFD4-DC569A648290}" type="datetimeFigureOut">
              <a:rPr lang="sv-SE" smtClean="0"/>
              <a:t>2024-04-22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CF53A7-7B0E-922F-E06C-544FA1597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47F496-8B53-EAE5-0BC3-551BC2F5E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64078-A505-4509-8B27-DFF70AACA4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50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777" r:id="rId2"/>
    <p:sldLayoutId id="2147483776" r:id="rId3"/>
    <p:sldLayoutId id="2147483778" r:id="rId4"/>
    <p:sldLayoutId id="2147483779" r:id="rId5"/>
    <p:sldLayoutId id="2147483810" r:id="rId6"/>
    <p:sldLayoutId id="2147483845" r:id="rId7"/>
    <p:sldLayoutId id="2147483846" r:id="rId8"/>
    <p:sldLayoutId id="2147483828" r:id="rId9"/>
    <p:sldLayoutId id="2147483829" r:id="rId10"/>
    <p:sldLayoutId id="2147483830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  <p:sldLayoutId id="2147483804" r:id="rId34"/>
    <p:sldLayoutId id="2147483805" r:id="rId35"/>
    <p:sldLayoutId id="2147483806" r:id="rId36"/>
    <p:sldLayoutId id="2147483807" r:id="rId37"/>
    <p:sldLayoutId id="2147483808" r:id="rId38"/>
    <p:sldLayoutId id="2147483809" r:id="rId39"/>
    <p:sldLayoutId id="2147483834" r:id="rId40"/>
    <p:sldLayoutId id="2147483835" r:id="rId41"/>
    <p:sldLayoutId id="2147483836" r:id="rId42"/>
    <p:sldLayoutId id="2147483840" r:id="rId43"/>
    <p:sldLayoutId id="2147483841" r:id="rId44"/>
    <p:sldLayoutId id="2147483844" r:id="rId45"/>
    <p:sldLayoutId id="2147483847" r:id="rId46"/>
    <p:sldLayoutId id="2147483811" r:id="rId47"/>
    <p:sldLayoutId id="2147483812" r:id="rId48"/>
    <p:sldLayoutId id="2147483813" r:id="rId49"/>
    <p:sldLayoutId id="2147483814" r:id="rId50"/>
    <p:sldLayoutId id="2147483815" r:id="rId51"/>
    <p:sldLayoutId id="2147483816" r:id="rId52"/>
    <p:sldLayoutId id="2147483817" r:id="rId53"/>
    <p:sldLayoutId id="2147483818" r:id="rId54"/>
    <p:sldLayoutId id="2147483819" r:id="rId55"/>
    <p:sldLayoutId id="2147483820" r:id="rId56"/>
    <p:sldLayoutId id="2147483821" r:id="rId57"/>
    <p:sldLayoutId id="2147483838" r:id="rId58"/>
    <p:sldLayoutId id="2147483823" r:id="rId59"/>
    <p:sldLayoutId id="2147483831" r:id="rId60"/>
    <p:sldLayoutId id="2147483848" r:id="rId61"/>
    <p:sldLayoutId id="2147483824" r:id="rId62"/>
    <p:sldLayoutId id="2147483832" r:id="rId63"/>
    <p:sldLayoutId id="2147483849" r:id="rId64"/>
    <p:sldLayoutId id="2147483825" r:id="rId65"/>
    <p:sldLayoutId id="2147483833" r:id="rId66"/>
    <p:sldLayoutId id="2147483850" r:id="rId67"/>
    <p:sldLayoutId id="2147483839" r:id="rId68"/>
    <p:sldLayoutId id="2147483826" r:id="rId6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330450" algn="l"/>
        </a:tabLst>
        <a:defRPr lang="sv-SE" sz="2800" b="1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lang="sv-SE" sz="1600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lang="sv-S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lang="sv-SE" sz="1200" kern="1200" dirty="0" smtClean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lang="sv-SE" sz="1000" kern="1200" dirty="0" smtClean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lang="sv-SE" sz="800" kern="1200" dirty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1B58BC9-364E-2A79-BC33-71C054750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Logga in till videomöte </a:t>
            </a:r>
            <a:r>
              <a:rPr lang="sv-SE" dirty="0" err="1"/>
              <a:t>Visiba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3097F89-B260-B156-BC36-6FA6F0DD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44" y="2076465"/>
            <a:ext cx="1313455" cy="149429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566000B-E018-4C80-221F-05297586D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701" y="2089332"/>
            <a:ext cx="1265074" cy="2102363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A612640E-2211-EBAE-AC62-CE91A25C4C97}"/>
              </a:ext>
            </a:extLst>
          </p:cNvPr>
          <p:cNvSpPr txBox="1"/>
          <p:nvPr/>
        </p:nvSpPr>
        <p:spPr>
          <a:xfrm>
            <a:off x="664762" y="3988356"/>
            <a:ext cx="2661937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Logga in med Bank ID. </a:t>
            </a:r>
          </a:p>
          <a:p>
            <a:pPr algn="l"/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Godkänn villkoren. </a:t>
            </a:r>
          </a:p>
          <a:p>
            <a:pPr algn="l"/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Fyll i dina uppgifter .</a:t>
            </a:r>
          </a:p>
          <a:p>
            <a:pPr algn="l"/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Tillåt notiser. </a:t>
            </a:r>
          </a:p>
          <a:p>
            <a:pPr algn="l"/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Spara. </a:t>
            </a:r>
          </a:p>
          <a:p>
            <a:pPr algn="l"/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Du kan justera och radera din profil när du vill. </a:t>
            </a:r>
          </a:p>
          <a:p>
            <a:pPr algn="l"/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BB73B7C7-DB47-9883-0788-88F8EF153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010" y="4301822"/>
            <a:ext cx="1265074" cy="2070121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BBA13F1D-E9FF-0466-F6D8-E5A52E6D5D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877"/>
          <a:stretch/>
        </p:blipFill>
        <p:spPr>
          <a:xfrm>
            <a:off x="5776772" y="2116067"/>
            <a:ext cx="1265074" cy="76728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6A63A109-E738-A87F-91B2-5E5424E965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491"/>
          <a:stretch/>
        </p:blipFill>
        <p:spPr>
          <a:xfrm>
            <a:off x="5773903" y="2956484"/>
            <a:ext cx="2249700" cy="1015663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999364EA-732B-12B8-D159-3D8E766B20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112" y="2044597"/>
            <a:ext cx="1234737" cy="1553509"/>
          </a:xfrm>
          <a:prstGeom prst="rect">
            <a:avLst/>
          </a:prstGeom>
        </p:spPr>
      </p:pic>
      <p:pic>
        <p:nvPicPr>
          <p:cNvPr id="32" name="Platshållare för innehåll 5">
            <a:extLst>
              <a:ext uri="{FF2B5EF4-FFF2-40B4-BE49-F238E27FC236}">
                <a16:creationId xmlns:a16="http://schemas.microsoft.com/office/drawing/2014/main" id="{DF1CD8CB-6202-5CB3-732E-5C5A970728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3025" y="4113403"/>
            <a:ext cx="2478021" cy="2258540"/>
          </a:xfrm>
          <a:prstGeom prst="rect">
            <a:avLst/>
          </a:prstGeom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4E1D55FD-3CB2-6C24-6A08-9BEC5BFAA430}"/>
              </a:ext>
            </a:extLst>
          </p:cNvPr>
          <p:cNvSpPr txBox="1"/>
          <p:nvPr/>
        </p:nvSpPr>
        <p:spPr>
          <a:xfrm>
            <a:off x="7728550" y="1775351"/>
            <a:ext cx="3792625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När du är inloggad  hittar du dina ärenden via de 3 strecken högst upp till höger. Där ser du alla dina besök.</a:t>
            </a:r>
          </a:p>
          <a:p>
            <a:pPr algn="l"/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Där kan du se nuvarande och tidigare besök samt eventuella meddelanden.</a:t>
            </a:r>
          </a:p>
          <a:p>
            <a:pPr algn="l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7" name="Rak pilkoppling 46">
            <a:extLst>
              <a:ext uri="{FF2B5EF4-FFF2-40B4-BE49-F238E27FC236}">
                <a16:creationId xmlns:a16="http://schemas.microsoft.com/office/drawing/2014/main" id="{E9CAAD49-D3FE-A24E-D942-CDA8D7A7AC53}"/>
              </a:ext>
            </a:extLst>
          </p:cNvPr>
          <p:cNvCxnSpPr/>
          <p:nvPr/>
        </p:nvCxnSpPr>
        <p:spPr>
          <a:xfrm flipH="1">
            <a:off x="6651835" y="2309517"/>
            <a:ext cx="8732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ruta 48">
            <a:extLst>
              <a:ext uri="{FF2B5EF4-FFF2-40B4-BE49-F238E27FC236}">
                <a16:creationId xmlns:a16="http://schemas.microsoft.com/office/drawing/2014/main" id="{4DE1EA33-4D18-5020-B746-DF3A9CAE7554}"/>
              </a:ext>
            </a:extLst>
          </p:cNvPr>
          <p:cNvSpPr txBox="1"/>
          <p:nvPr/>
        </p:nvSpPr>
        <p:spPr>
          <a:xfrm>
            <a:off x="7845606" y="3776196"/>
            <a:ext cx="355851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När det är dags för besöket loggar du in och inväntar att din vårdgivare ringer upp dig. </a:t>
            </a:r>
          </a:p>
          <a:p>
            <a:pPr algn="l"/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Vid besöket behöver du godkänna/aktivera kamera, mikrofon och notiser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211A4F7-79F1-FBD7-1F6C-FB4D22346B2A}"/>
              </a:ext>
            </a:extLst>
          </p:cNvPr>
          <p:cNvSpPr txBox="1"/>
          <p:nvPr/>
        </p:nvSpPr>
        <p:spPr>
          <a:xfrm>
            <a:off x="461729" y="1321738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Via mobil: klicka på länken i sms. </a:t>
            </a:r>
          </a:p>
          <a:p>
            <a:r>
              <a:rPr lang="sv-SE" sz="1200" dirty="0"/>
              <a:t>Via länk på enhetens hemsida. Praktikertjänst rehab (ortsnamn)</a:t>
            </a:r>
          </a:p>
        </p:txBody>
      </p:sp>
      <p:sp>
        <p:nvSpPr>
          <p:cNvPr id="10" name="Tolvhörning 9">
            <a:extLst>
              <a:ext uri="{FF2B5EF4-FFF2-40B4-BE49-F238E27FC236}">
                <a16:creationId xmlns:a16="http://schemas.microsoft.com/office/drawing/2014/main" id="{83D81E90-C928-5222-FD8C-C8ED46608FE0}"/>
              </a:ext>
            </a:extLst>
          </p:cNvPr>
          <p:cNvSpPr/>
          <p:nvPr/>
        </p:nvSpPr>
        <p:spPr>
          <a:xfrm>
            <a:off x="359019" y="1690895"/>
            <a:ext cx="690114" cy="446211"/>
          </a:xfrm>
          <a:prstGeom prst="dodec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67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1</a:t>
            </a:r>
            <a:endParaRPr lang="sv-SE" sz="1467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olvhörning 10">
            <a:extLst>
              <a:ext uri="{FF2B5EF4-FFF2-40B4-BE49-F238E27FC236}">
                <a16:creationId xmlns:a16="http://schemas.microsoft.com/office/drawing/2014/main" id="{AD66DE3F-2814-76C4-47CC-3C8E477D7F6F}"/>
              </a:ext>
            </a:extLst>
          </p:cNvPr>
          <p:cNvSpPr/>
          <p:nvPr/>
        </p:nvSpPr>
        <p:spPr>
          <a:xfrm>
            <a:off x="7611495" y="3329985"/>
            <a:ext cx="690114" cy="446211"/>
          </a:xfrm>
          <a:prstGeom prst="dodec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67" dirty="0">
                <a:solidFill>
                  <a:srgbClr val="C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olvhörning 13">
            <a:extLst>
              <a:ext uri="{FF2B5EF4-FFF2-40B4-BE49-F238E27FC236}">
                <a16:creationId xmlns:a16="http://schemas.microsoft.com/office/drawing/2014/main" id="{8295ED28-6517-36EB-B6BB-BE3E35FE5FEE}"/>
              </a:ext>
            </a:extLst>
          </p:cNvPr>
          <p:cNvSpPr/>
          <p:nvPr/>
        </p:nvSpPr>
        <p:spPr>
          <a:xfrm>
            <a:off x="5478531" y="1704848"/>
            <a:ext cx="690114" cy="446211"/>
          </a:xfrm>
          <a:prstGeom prst="dodec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67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2</a:t>
            </a:r>
            <a:endParaRPr lang="sv-SE" sz="1467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861747DC-3850-7F33-14C4-8FA94B762106}"/>
              </a:ext>
            </a:extLst>
          </p:cNvPr>
          <p:cNvSpPr txBox="1"/>
          <p:nvPr/>
        </p:nvSpPr>
        <p:spPr>
          <a:xfrm>
            <a:off x="8301609" y="5437595"/>
            <a:ext cx="367197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Ombud :</a:t>
            </a:r>
          </a:p>
          <a:p>
            <a:r>
              <a:rPr lang="sv-SE" sz="1100" dirty="0"/>
              <a:t>Det bokade besöket syns under Mina ärenden i tjänsten, klicka dig vidare där för att delta i  mötet. </a:t>
            </a:r>
          </a:p>
        </p:txBody>
      </p:sp>
    </p:spTree>
    <p:extLst>
      <p:ext uri="{BB962C8B-B14F-4D97-AF65-F5344CB8AC3E}">
        <p14:creationId xmlns:p14="http://schemas.microsoft.com/office/powerpoint/2010/main" val="23879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innehåll 5">
            <a:extLst>
              <a:ext uri="{FF2B5EF4-FFF2-40B4-BE49-F238E27FC236}">
                <a16:creationId xmlns:a16="http://schemas.microsoft.com/office/drawing/2014/main" id="{3044FC20-3157-E690-7A95-A042A4C7B7EA}"/>
              </a:ext>
            </a:extLst>
          </p:cNvPr>
          <p:cNvSpPr txBox="1">
            <a:spLocks/>
          </p:cNvSpPr>
          <p:nvPr/>
        </p:nvSpPr>
        <p:spPr>
          <a:xfrm>
            <a:off x="563803" y="1435203"/>
            <a:ext cx="5632958" cy="464460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80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09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lang="sv-SE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200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CF71636-B839-8EB2-21AC-9CE690582A34}"/>
              </a:ext>
            </a:extLst>
          </p:cNvPr>
          <p:cNvSpPr txBox="1"/>
          <p:nvPr/>
        </p:nvSpPr>
        <p:spPr>
          <a:xfrm>
            <a:off x="672155" y="1711450"/>
            <a:ext cx="23769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200" dirty="0"/>
              <a:t>Efter samtal får du möjlighet utvärdera samtalet. </a:t>
            </a:r>
          </a:p>
          <a:p>
            <a:pPr algn="l"/>
            <a:endParaRPr lang="sv-SE" sz="1200" dirty="0"/>
          </a:p>
          <a:p>
            <a:pPr algn="l"/>
            <a:r>
              <a:rPr lang="sv-SE" sz="1200" dirty="0"/>
              <a:t>Utvärderingen är anonym.</a:t>
            </a:r>
          </a:p>
          <a:p>
            <a:pPr algn="l"/>
            <a:endParaRPr lang="sv-SE" sz="1200" dirty="0"/>
          </a:p>
          <a:p>
            <a:pPr algn="l"/>
            <a:r>
              <a:rPr lang="sv-SE" sz="1200" dirty="0"/>
              <a:t>Vi ser gärna att du fyller i den. Det hjälper oss att bli bättre.</a:t>
            </a:r>
          </a:p>
        </p:txBody>
      </p:sp>
      <p:pic>
        <p:nvPicPr>
          <p:cNvPr id="18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FB4C57C9-5DE2-916B-6BF9-A68DBF7A35B6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83" y="1711450"/>
            <a:ext cx="2152950" cy="3820058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DBB56F45-BC91-B11D-A8BF-B96F66F9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Lämna en utvärdering</a:t>
            </a:r>
          </a:p>
        </p:txBody>
      </p:sp>
    </p:spTree>
    <p:extLst>
      <p:ext uri="{BB962C8B-B14F-4D97-AF65-F5344CB8AC3E}">
        <p14:creationId xmlns:p14="http://schemas.microsoft.com/office/powerpoint/2010/main" val="3659214069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Praktikertjänst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7EA4"/>
      </a:accent1>
      <a:accent2>
        <a:srgbClr val="0B496E"/>
      </a:accent2>
      <a:accent3>
        <a:srgbClr val="69D2F1"/>
      </a:accent3>
      <a:accent4>
        <a:srgbClr val="FEC332"/>
      </a:accent4>
      <a:accent5>
        <a:srgbClr val="8866C5"/>
      </a:accent5>
      <a:accent6>
        <a:srgbClr val="EEEDED"/>
      </a:accent6>
      <a:hlink>
        <a:srgbClr val="0B496E"/>
      </a:hlink>
      <a:folHlink>
        <a:srgbClr val="1F7EA4"/>
      </a:folHlink>
    </a:clrScheme>
    <a:fontScheme name="Praktikertjänst 2023">
      <a:majorFont>
        <a:latin typeface="Filson Pro"/>
        <a:ea typeface=""/>
        <a:cs typeface=""/>
      </a:majorFont>
      <a:minorFont>
        <a:latin typeface="Filson Pro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67" dirty="0" err="1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aktikertjänst-Exempelbilder 2024" id="{B72A3CFB-112C-49DE-95F4-597DFC984F86}" vid="{EE3A2C8E-CC8C-410C-A764-E1B8D2DEAFB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9D2302FA2CAB46A5DA94348A23F11B" ma:contentTypeVersion="16" ma:contentTypeDescription="Skapa ett nytt dokument." ma:contentTypeScope="" ma:versionID="6747b270d3eba80440ce0abaf04b7a5c">
  <xsd:schema xmlns:xsd="http://www.w3.org/2001/XMLSchema" xmlns:xs="http://www.w3.org/2001/XMLSchema" xmlns:p="http://schemas.microsoft.com/office/2006/metadata/properties" xmlns:ns2="d3f7b77f-551d-426d-944d-c6d5e0df9bed" xmlns:ns3="002bab6b-15af-4d2a-98b5-e758707376af" targetNamespace="http://schemas.microsoft.com/office/2006/metadata/properties" ma:root="true" ma:fieldsID="8949c63487b62b77d1a2bd55b972c676" ns2:_="" ns3:_="">
    <xsd:import namespace="d3f7b77f-551d-426d-944d-c6d5e0df9bed"/>
    <xsd:import namespace="002bab6b-15af-4d2a-98b5-e758707376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7b77f-551d-426d-944d-c6d5e0df9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7fd30dcd-8eda-48a1-9c2f-4f1eba150a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bab6b-15af-4d2a-98b5-e758707376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95e1bbb-38a8-4b30-ae56-b66215915ec5}" ma:internalName="TaxCatchAll" ma:showField="CatchAllData" ma:web="002bab6b-15af-4d2a-98b5-e758707376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2bab6b-15af-4d2a-98b5-e758707376af" xsi:nil="true"/>
    <lcf76f155ced4ddcb4097134ff3c332f xmlns="d3f7b77f-551d-426d-944d-c6d5e0df9b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8AA2BD-1DC0-4742-97E6-9BB2ADAD05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f7b77f-551d-426d-944d-c6d5e0df9bed"/>
    <ds:schemaRef ds:uri="002bab6b-15af-4d2a-98b5-e758707376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ED3386-9BFB-4925-89F3-DC87CB9C77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1AE36A-FD7E-480F-8A85-5D53A2669669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02bab6b-15af-4d2a-98b5-e758707376af"/>
    <ds:schemaRef ds:uri="d3f7b77f-551d-426d-944d-c6d5e0df9bed"/>
  </ds:schemaRefs>
</ds:datastoreItem>
</file>

<file path=docMetadata/LabelInfo.xml><?xml version="1.0" encoding="utf-8"?>
<clbl:labelList xmlns:clbl="http://schemas.microsoft.com/office/2020/mipLabelMetadata">
  <clbl:label id="{3bb5408b-4a03-41ab-b8d7-a8cf6205f2cf}" enabled="0" method="" siteId="{3bb5408b-4a03-41ab-b8d7-a8cf6205f2c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praktikertjanst-powerpoint-mall-2024</Template>
  <TotalTime>1337</TotalTime>
  <Words>178</Words>
  <Application>Microsoft Office PowerPoint</Application>
  <PresentationFormat>Bredbild</PresentationFormat>
  <Paragraphs>32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Filson Pro</vt:lpstr>
      <vt:lpstr>Filson Pro Book</vt:lpstr>
      <vt:lpstr>Anpassad formgivning</vt:lpstr>
      <vt:lpstr>Logga in till videomöte Visiba</vt:lpstr>
      <vt:lpstr>Lämna en utvärdering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Carola von Haartman</dc:creator>
  <dc:description>PTJ9000, v2.2, 2016-10-26</dc:description>
  <cp:lastModifiedBy>Amanda Ahlström</cp:lastModifiedBy>
  <cp:revision>5</cp:revision>
  <dcterms:created xsi:type="dcterms:W3CDTF">2024-03-01T09:53:22Z</dcterms:created>
  <dcterms:modified xsi:type="dcterms:W3CDTF">2024-04-22T13:36:59Z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0x010100819D2302FA2CAB46A5DA94348A23F11B</vt:lpwstr>
  </property>
</Properties>
</file>